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sldIdLst>
    <p:sldId id="261" r:id="rId2"/>
    <p:sldId id="259" r:id="rId3"/>
    <p:sldId id="262" r:id="rId4"/>
    <p:sldId id="264" r:id="rId5"/>
    <p:sldId id="265" r:id="rId6"/>
    <p:sldId id="266" r:id="rId7"/>
    <p:sldId id="267" r:id="rId8"/>
    <p:sldId id="269" r:id="rId9"/>
    <p:sldId id="268"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西村 翼" initials="西村" lastIdx="1" clrIdx="0">
    <p:extLst>
      <p:ext uri="{19B8F6BF-5375-455C-9EA6-DF929625EA0E}">
        <p15:presenceInfo xmlns:p15="http://schemas.microsoft.com/office/powerpoint/2012/main" userId="5a6fcaf58e4460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94706" autoAdjust="0"/>
  </p:normalViewPr>
  <p:slideViewPr>
    <p:cSldViewPr snapToGrid="0">
      <p:cViewPr varScale="1">
        <p:scale>
          <a:sx n="100" d="100"/>
          <a:sy n="100" d="100"/>
        </p:scale>
        <p:origin x="270"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翼 西村" userId="5a6fcaf58e44607b" providerId="LiveId" clId="{BA011F65-81CB-4597-B1F8-E5B4CD09D8F9}"/>
    <pc:docChg chg="undo custSel modSld modMainMaster">
      <pc:chgData name="翼 西村" userId="5a6fcaf58e44607b" providerId="LiveId" clId="{BA011F65-81CB-4597-B1F8-E5B4CD09D8F9}" dt="2023-11-11T12:09:42.413" v="1661" actId="20577"/>
      <pc:docMkLst>
        <pc:docMk/>
      </pc:docMkLst>
      <pc:sldChg chg="addSp delSp modSp mod">
        <pc:chgData name="翼 西村" userId="5a6fcaf58e44607b" providerId="LiveId" clId="{BA011F65-81CB-4597-B1F8-E5B4CD09D8F9}" dt="2023-11-11T12:09:42.413" v="1661" actId="20577"/>
        <pc:sldMkLst>
          <pc:docMk/>
          <pc:sldMk cId="2129511895" sldId="259"/>
        </pc:sldMkLst>
        <pc:spChg chg="mod">
          <ac:chgData name="翼 西村" userId="5a6fcaf58e44607b" providerId="LiveId" clId="{BA011F65-81CB-4597-B1F8-E5B4CD09D8F9}" dt="2023-11-11T12:04:13.982" v="1224"/>
          <ac:spMkLst>
            <pc:docMk/>
            <pc:sldMk cId="2129511895" sldId="259"/>
            <ac:spMk id="2" creationId="{F103C5E6-0C27-04D9-9D44-8DD509D8312C}"/>
          </ac:spMkLst>
        </pc:spChg>
        <pc:spChg chg="add del mod">
          <ac:chgData name="翼 西村" userId="5a6fcaf58e44607b" providerId="LiveId" clId="{BA011F65-81CB-4597-B1F8-E5B4CD09D8F9}" dt="2023-11-11T12:05:28.153" v="1330" actId="1035"/>
          <ac:spMkLst>
            <pc:docMk/>
            <pc:sldMk cId="2129511895" sldId="259"/>
            <ac:spMk id="3" creationId="{D0FD114F-0BBD-2983-7A28-3901C18D5AD0}"/>
          </ac:spMkLst>
        </pc:spChg>
        <pc:spChg chg="add mod">
          <ac:chgData name="翼 西村" userId="5a6fcaf58e44607b" providerId="LiveId" clId="{BA011F65-81CB-4597-B1F8-E5B4CD09D8F9}" dt="2023-11-11T12:01:56.702" v="1189" actId="1035"/>
          <ac:spMkLst>
            <pc:docMk/>
            <pc:sldMk cId="2129511895" sldId="259"/>
            <ac:spMk id="15" creationId="{CC1A701D-2F3F-C876-923F-A076B2FF11CD}"/>
          </ac:spMkLst>
        </pc:spChg>
        <pc:spChg chg="add mod">
          <ac:chgData name="翼 西村" userId="5a6fcaf58e44607b" providerId="LiveId" clId="{BA011F65-81CB-4597-B1F8-E5B4CD09D8F9}" dt="2023-11-11T12:02:47.263" v="1205" actId="20577"/>
          <ac:spMkLst>
            <pc:docMk/>
            <pc:sldMk cId="2129511895" sldId="259"/>
            <ac:spMk id="18" creationId="{CE90DB5E-D840-A1C0-C242-C498C069AFFB}"/>
          </ac:spMkLst>
        </pc:spChg>
        <pc:spChg chg="add mod">
          <ac:chgData name="翼 西村" userId="5a6fcaf58e44607b" providerId="LiveId" clId="{BA011F65-81CB-4597-B1F8-E5B4CD09D8F9}" dt="2023-11-11T12:09:42.413" v="1661" actId="20577"/>
          <ac:spMkLst>
            <pc:docMk/>
            <pc:sldMk cId="2129511895" sldId="259"/>
            <ac:spMk id="19" creationId="{3206CB6F-353C-2B0A-D754-65E28232B90E}"/>
          </ac:spMkLst>
        </pc:spChg>
        <pc:picChg chg="add del mod ord">
          <ac:chgData name="翼 西村" userId="5a6fcaf58e44607b" providerId="LiveId" clId="{BA011F65-81CB-4597-B1F8-E5B4CD09D8F9}" dt="2023-11-11T11:40:58.021" v="3" actId="22"/>
          <ac:picMkLst>
            <pc:docMk/>
            <pc:sldMk cId="2129511895" sldId="259"/>
            <ac:picMk id="8" creationId="{4C0F169C-0559-9DD9-0AC0-10441545261C}"/>
          </ac:picMkLst>
        </pc:picChg>
        <pc:picChg chg="add mod">
          <ac:chgData name="翼 西村" userId="5a6fcaf58e44607b" providerId="LiveId" clId="{BA011F65-81CB-4597-B1F8-E5B4CD09D8F9}" dt="2023-11-11T11:41:12.488" v="6" actId="1076"/>
          <ac:picMkLst>
            <pc:docMk/>
            <pc:sldMk cId="2129511895" sldId="259"/>
            <ac:picMk id="10" creationId="{83DBEC0F-0CBA-F096-1D0F-8D31686ED985}"/>
          </ac:picMkLst>
        </pc:picChg>
        <pc:picChg chg="add del mod ord">
          <ac:chgData name="翼 西村" userId="5a6fcaf58e44607b" providerId="LiveId" clId="{BA011F65-81CB-4597-B1F8-E5B4CD09D8F9}" dt="2023-11-11T11:45:27.989" v="13" actId="22"/>
          <ac:picMkLst>
            <pc:docMk/>
            <pc:sldMk cId="2129511895" sldId="259"/>
            <ac:picMk id="12" creationId="{8494F2FC-5D0A-58A7-9FD0-87AB76B23996}"/>
          </ac:picMkLst>
        </pc:picChg>
        <pc:picChg chg="add del mod">
          <ac:chgData name="翼 西村" userId="5a6fcaf58e44607b" providerId="LiveId" clId="{BA011F65-81CB-4597-B1F8-E5B4CD09D8F9}" dt="2023-11-11T11:53:57.476" v="558" actId="478"/>
          <ac:picMkLst>
            <pc:docMk/>
            <pc:sldMk cId="2129511895" sldId="259"/>
            <ac:picMk id="14" creationId="{B9057A0F-07A3-45F8-FE31-70863359C32F}"/>
          </ac:picMkLst>
        </pc:picChg>
        <pc:picChg chg="add mod">
          <ac:chgData name="翼 西村" userId="5a6fcaf58e44607b" providerId="LiveId" clId="{BA011F65-81CB-4597-B1F8-E5B4CD09D8F9}" dt="2023-11-11T11:54:03.939" v="560" actId="1076"/>
          <ac:picMkLst>
            <pc:docMk/>
            <pc:sldMk cId="2129511895" sldId="259"/>
            <ac:picMk id="17" creationId="{4992D2E0-43BA-6F4D-D1BB-4593524FE529}"/>
          </ac:picMkLst>
        </pc:picChg>
      </pc:sldChg>
      <pc:sldChg chg="modSp mod">
        <pc:chgData name="翼 西村" userId="5a6fcaf58e44607b" providerId="LiveId" clId="{BA011F65-81CB-4597-B1F8-E5B4CD09D8F9}" dt="2023-11-11T12:04:04.562" v="1223" actId="20577"/>
        <pc:sldMkLst>
          <pc:docMk/>
          <pc:sldMk cId="481405856" sldId="261"/>
        </pc:sldMkLst>
        <pc:spChg chg="mod">
          <ac:chgData name="翼 西村" userId="5a6fcaf58e44607b" providerId="LiveId" clId="{BA011F65-81CB-4597-B1F8-E5B4CD09D8F9}" dt="2023-11-11T12:04:04.562" v="1223" actId="20577"/>
          <ac:spMkLst>
            <pc:docMk/>
            <pc:sldMk cId="481405856" sldId="261"/>
            <ac:spMk id="3" creationId="{A48296C8-3DFD-6818-C23D-02D2B7ECA7A3}"/>
          </ac:spMkLst>
        </pc:spChg>
      </pc:sldChg>
      <pc:sldMasterChg chg="modSldLayout">
        <pc:chgData name="翼 西村" userId="5a6fcaf58e44607b" providerId="LiveId" clId="{BA011F65-81CB-4597-B1F8-E5B4CD09D8F9}" dt="2023-11-11T11:42:08.588" v="11" actId="113"/>
        <pc:sldMasterMkLst>
          <pc:docMk/>
          <pc:sldMasterMk cId="2086738938" sldId="2147483648"/>
        </pc:sldMasterMkLst>
        <pc:sldLayoutChg chg="modSp mod">
          <pc:chgData name="翼 西村" userId="5a6fcaf58e44607b" providerId="LiveId" clId="{BA011F65-81CB-4597-B1F8-E5B4CD09D8F9}" dt="2023-11-11T11:41:44.373" v="9" actId="1076"/>
          <pc:sldLayoutMkLst>
            <pc:docMk/>
            <pc:sldMasterMk cId="2086738938" sldId="2147483648"/>
            <pc:sldLayoutMk cId="1537242475" sldId="2147483649"/>
          </pc:sldLayoutMkLst>
          <pc:spChg chg="mod">
            <ac:chgData name="翼 西村" userId="5a6fcaf58e44607b" providerId="LiveId" clId="{BA011F65-81CB-4597-B1F8-E5B4CD09D8F9}" dt="2023-11-11T11:41:44.373" v="9" actId="1076"/>
            <ac:spMkLst>
              <pc:docMk/>
              <pc:sldMasterMk cId="2086738938" sldId="2147483648"/>
              <pc:sldLayoutMk cId="1537242475" sldId="2147483649"/>
              <ac:spMk id="5" creationId="{AA4D151F-864F-A9D3-BB3D-CC1E399070DD}"/>
            </ac:spMkLst>
          </pc:spChg>
        </pc:sldLayoutChg>
        <pc:sldLayoutChg chg="modSp">
          <pc:chgData name="翼 西村" userId="5a6fcaf58e44607b" providerId="LiveId" clId="{BA011F65-81CB-4597-B1F8-E5B4CD09D8F9}" dt="2023-11-11T11:42:01.688" v="10" actId="113"/>
          <pc:sldLayoutMkLst>
            <pc:docMk/>
            <pc:sldMasterMk cId="2086738938" sldId="2147483648"/>
            <pc:sldLayoutMk cId="3122641388" sldId="2147483650"/>
          </pc:sldLayoutMkLst>
          <pc:spChg chg="mod">
            <ac:chgData name="翼 西村" userId="5a6fcaf58e44607b" providerId="LiveId" clId="{BA011F65-81CB-4597-B1F8-E5B4CD09D8F9}" dt="2023-11-11T11:42:01.688" v="10" actId="113"/>
            <ac:spMkLst>
              <pc:docMk/>
              <pc:sldMasterMk cId="2086738938" sldId="2147483648"/>
              <pc:sldLayoutMk cId="3122641388" sldId="2147483650"/>
              <ac:spMk id="4" creationId="{C22A4FFD-16A7-41E3-99C4-8E42B6292B68}"/>
            </ac:spMkLst>
          </pc:spChg>
          <pc:spChg chg="mod">
            <ac:chgData name="翼 西村" userId="5a6fcaf58e44607b" providerId="LiveId" clId="{BA011F65-81CB-4597-B1F8-E5B4CD09D8F9}" dt="2023-11-11T11:42:01.688" v="10" actId="113"/>
            <ac:spMkLst>
              <pc:docMk/>
              <pc:sldMasterMk cId="2086738938" sldId="2147483648"/>
              <pc:sldLayoutMk cId="3122641388" sldId="2147483650"/>
              <ac:spMk id="5" creationId="{A75E9A27-4A62-4E1C-9107-256A8454BD2A}"/>
            </ac:spMkLst>
          </pc:spChg>
          <pc:spChg chg="mod">
            <ac:chgData name="翼 西村" userId="5a6fcaf58e44607b" providerId="LiveId" clId="{BA011F65-81CB-4597-B1F8-E5B4CD09D8F9}" dt="2023-11-11T11:42:01.688" v="10" actId="113"/>
            <ac:spMkLst>
              <pc:docMk/>
              <pc:sldMasterMk cId="2086738938" sldId="2147483648"/>
              <pc:sldLayoutMk cId="3122641388" sldId="2147483650"/>
              <ac:spMk id="6" creationId="{5E47B95C-FC11-41B9-9018-BBC6B55A44B6}"/>
            </ac:spMkLst>
          </pc:spChg>
          <pc:spChg chg="mod">
            <ac:chgData name="翼 西村" userId="5a6fcaf58e44607b" providerId="LiveId" clId="{BA011F65-81CB-4597-B1F8-E5B4CD09D8F9}" dt="2023-11-11T11:42:01.688" v="10" actId="113"/>
            <ac:spMkLst>
              <pc:docMk/>
              <pc:sldMasterMk cId="2086738938" sldId="2147483648"/>
              <pc:sldLayoutMk cId="3122641388" sldId="2147483650"/>
              <ac:spMk id="10" creationId="{8CF2AEF5-22D1-1BFC-91F1-62D2F730213C}"/>
            </ac:spMkLst>
          </pc:spChg>
        </pc:sldLayoutChg>
        <pc:sldLayoutChg chg="modSp">
          <pc:chgData name="翼 西村" userId="5a6fcaf58e44607b" providerId="LiveId" clId="{BA011F65-81CB-4597-B1F8-E5B4CD09D8F9}" dt="2023-11-11T11:42:08.588" v="11" actId="113"/>
          <pc:sldLayoutMkLst>
            <pc:docMk/>
            <pc:sldMasterMk cId="2086738938" sldId="2147483648"/>
            <pc:sldLayoutMk cId="46274230" sldId="2147483655"/>
          </pc:sldLayoutMkLst>
          <pc:spChg chg="mod">
            <ac:chgData name="翼 西村" userId="5a6fcaf58e44607b" providerId="LiveId" clId="{BA011F65-81CB-4597-B1F8-E5B4CD09D8F9}" dt="2023-11-11T11:42:08.588" v="11" actId="113"/>
            <ac:spMkLst>
              <pc:docMk/>
              <pc:sldMasterMk cId="2086738938" sldId="2147483648"/>
              <pc:sldLayoutMk cId="46274230" sldId="2147483655"/>
              <ac:spMk id="4" creationId="{C22A4FFD-16A7-41E3-99C4-8E42B6292B68}"/>
            </ac:spMkLst>
          </pc:spChg>
          <pc:spChg chg="mod">
            <ac:chgData name="翼 西村" userId="5a6fcaf58e44607b" providerId="LiveId" clId="{BA011F65-81CB-4597-B1F8-E5B4CD09D8F9}" dt="2023-11-11T11:42:08.588" v="11" actId="113"/>
            <ac:spMkLst>
              <pc:docMk/>
              <pc:sldMasterMk cId="2086738938" sldId="2147483648"/>
              <pc:sldLayoutMk cId="46274230" sldId="2147483655"/>
              <ac:spMk id="5" creationId="{A75E9A27-4A62-4E1C-9107-256A8454BD2A}"/>
            </ac:spMkLst>
          </pc:spChg>
          <pc:spChg chg="mod">
            <ac:chgData name="翼 西村" userId="5a6fcaf58e44607b" providerId="LiveId" clId="{BA011F65-81CB-4597-B1F8-E5B4CD09D8F9}" dt="2023-11-11T11:42:08.588" v="11" actId="113"/>
            <ac:spMkLst>
              <pc:docMk/>
              <pc:sldMasterMk cId="2086738938" sldId="2147483648"/>
              <pc:sldLayoutMk cId="46274230" sldId="2147483655"/>
              <ac:spMk id="6" creationId="{5E47B95C-FC11-41B9-9018-BBC6B55A44B6}"/>
            </ac:spMkLst>
          </pc:spChg>
          <pc:spChg chg="mod">
            <ac:chgData name="翼 西村" userId="5a6fcaf58e44607b" providerId="LiveId" clId="{BA011F65-81CB-4597-B1F8-E5B4CD09D8F9}" dt="2023-11-11T11:42:08.588" v="11" actId="113"/>
            <ac:spMkLst>
              <pc:docMk/>
              <pc:sldMasterMk cId="2086738938" sldId="2147483648"/>
              <pc:sldLayoutMk cId="46274230" sldId="2147483655"/>
              <ac:spMk id="10" creationId="{8CF2AEF5-22D1-1BFC-91F1-62D2F730213C}"/>
            </ac:spMkLst>
          </pc:spChg>
        </pc:sldLayoutChg>
      </pc:sldMasterChg>
    </pc:docChg>
  </pc:docChgLst>
  <pc:docChgLst>
    <pc:chgData name="西村 翼" userId="5a6fcaf58e44607b" providerId="LiveId" clId="{21367814-023B-4AF5-9942-2693CB5EB1DC}"/>
    <pc:docChg chg="undo custSel addSld delSld modSld sldOrd modMainMaster">
      <pc:chgData name="西村 翼" userId="5a6fcaf58e44607b" providerId="LiveId" clId="{21367814-023B-4AF5-9942-2693CB5EB1DC}" dt="2023-11-14T14:58:03.373" v="9650" actId="14100"/>
      <pc:docMkLst>
        <pc:docMk/>
      </pc:docMkLst>
      <pc:sldChg chg="addSp delSp modSp del mod">
        <pc:chgData name="西村 翼" userId="5a6fcaf58e44607b" providerId="LiveId" clId="{21367814-023B-4AF5-9942-2693CB5EB1DC}" dt="2023-11-04T01:25:11.931" v="188" actId="47"/>
        <pc:sldMkLst>
          <pc:docMk/>
          <pc:sldMk cId="1452633894" sldId="258"/>
        </pc:sldMkLst>
        <pc:spChg chg="mod">
          <ac:chgData name="西村 翼" userId="5a6fcaf58e44607b" providerId="LiveId" clId="{21367814-023B-4AF5-9942-2693CB5EB1DC}" dt="2023-11-04T01:24:10.414" v="178" actId="6549"/>
          <ac:spMkLst>
            <pc:docMk/>
            <pc:sldMk cId="1452633894" sldId="258"/>
            <ac:spMk id="2" creationId="{8AD6629C-70A5-41F0-8A5C-F078CAFBAE8A}"/>
          </ac:spMkLst>
        </pc:spChg>
        <pc:spChg chg="del">
          <ac:chgData name="西村 翼" userId="5a6fcaf58e44607b" providerId="LiveId" clId="{21367814-023B-4AF5-9942-2693CB5EB1DC}" dt="2023-11-04T01:12:10.834" v="27" actId="478"/>
          <ac:spMkLst>
            <pc:docMk/>
            <pc:sldMk cId="1452633894" sldId="258"/>
            <ac:spMk id="3" creationId="{2F19CEB5-25FE-45C6-9610-04E7F5D6119F}"/>
          </ac:spMkLst>
        </pc:spChg>
        <pc:spChg chg="add del mod">
          <ac:chgData name="西村 翼" userId="5a6fcaf58e44607b" providerId="LiveId" clId="{21367814-023B-4AF5-9942-2693CB5EB1DC}" dt="2023-11-04T01:21:33.669" v="141" actId="478"/>
          <ac:spMkLst>
            <pc:docMk/>
            <pc:sldMk cId="1452633894" sldId="258"/>
            <ac:spMk id="8" creationId="{AA7D56DC-F517-9E54-77E0-C6974DF39C07}"/>
          </ac:spMkLst>
        </pc:spChg>
      </pc:sldChg>
      <pc:sldChg chg="addSp delSp modSp mod">
        <pc:chgData name="西村 翼" userId="5a6fcaf58e44607b" providerId="LiveId" clId="{21367814-023B-4AF5-9942-2693CB5EB1DC}" dt="2023-11-14T08:32:11.933" v="4815" actId="14100"/>
        <pc:sldMkLst>
          <pc:docMk/>
          <pc:sldMk cId="2129511895" sldId="259"/>
        </pc:sldMkLst>
        <pc:spChg chg="mod">
          <ac:chgData name="西村 翼" userId="5a6fcaf58e44607b" providerId="LiveId" clId="{21367814-023B-4AF5-9942-2693CB5EB1DC}" dt="2023-11-14T07:34:16.042" v="1700" actId="20577"/>
          <ac:spMkLst>
            <pc:docMk/>
            <pc:sldMk cId="2129511895" sldId="259"/>
            <ac:spMk id="2" creationId="{F103C5E6-0C27-04D9-9D44-8DD509D8312C}"/>
          </ac:spMkLst>
        </pc:spChg>
        <pc:spChg chg="mod">
          <ac:chgData name="西村 翼" userId="5a6fcaf58e44607b" providerId="LiveId" clId="{21367814-023B-4AF5-9942-2693CB5EB1DC}" dt="2023-11-14T07:15:19.485" v="910"/>
          <ac:spMkLst>
            <pc:docMk/>
            <pc:sldMk cId="2129511895" sldId="259"/>
            <ac:spMk id="3" creationId="{D0FD114F-0BBD-2983-7A28-3901C18D5AD0}"/>
          </ac:spMkLst>
        </pc:spChg>
        <pc:spChg chg="mod">
          <ac:chgData name="西村 翼" userId="5a6fcaf58e44607b" providerId="LiveId" clId="{21367814-023B-4AF5-9942-2693CB5EB1DC}" dt="2023-11-14T07:34:18.545" v="1701"/>
          <ac:spMkLst>
            <pc:docMk/>
            <pc:sldMk cId="2129511895" sldId="259"/>
            <ac:spMk id="5" creationId="{C235895D-BA78-6321-866C-58895BCA5F5E}"/>
          </ac:spMkLst>
        </pc:spChg>
        <pc:spChg chg="add mod">
          <ac:chgData name="西村 翼" userId="5a6fcaf58e44607b" providerId="LiveId" clId="{21367814-023B-4AF5-9942-2693CB5EB1DC}" dt="2023-11-14T07:14:34.785" v="901" actId="1076"/>
          <ac:spMkLst>
            <pc:docMk/>
            <pc:sldMk cId="2129511895" sldId="259"/>
            <ac:spMk id="7" creationId="{6D7ACC3C-D1C2-A76F-016A-DA931B2C916F}"/>
          </ac:spMkLst>
        </pc:spChg>
        <pc:spChg chg="add del mod">
          <ac:chgData name="西村 翼" userId="5a6fcaf58e44607b" providerId="LiveId" clId="{21367814-023B-4AF5-9942-2693CB5EB1DC}" dt="2023-11-14T07:06:04.791" v="599" actId="478"/>
          <ac:spMkLst>
            <pc:docMk/>
            <pc:sldMk cId="2129511895" sldId="259"/>
            <ac:spMk id="8" creationId="{A6D7FB76-A6B2-283D-FC1D-1534AA9B29C7}"/>
          </ac:spMkLst>
        </pc:spChg>
        <pc:spChg chg="add del mod">
          <ac:chgData name="西村 翼" userId="5a6fcaf58e44607b" providerId="LiveId" clId="{21367814-023B-4AF5-9942-2693CB5EB1DC}" dt="2023-11-14T07:06:04.791" v="599" actId="478"/>
          <ac:spMkLst>
            <pc:docMk/>
            <pc:sldMk cId="2129511895" sldId="259"/>
            <ac:spMk id="11" creationId="{B451498D-034D-7E60-0E4A-3547F58CC818}"/>
          </ac:spMkLst>
        </pc:spChg>
        <pc:spChg chg="add mod">
          <ac:chgData name="西村 翼" userId="5a6fcaf58e44607b" providerId="LiveId" clId="{21367814-023B-4AF5-9942-2693CB5EB1DC}" dt="2023-11-14T08:31:46.129" v="4809" actId="207"/>
          <ac:spMkLst>
            <pc:docMk/>
            <pc:sldMk cId="2129511895" sldId="259"/>
            <ac:spMk id="12" creationId="{3D83F8D3-83B3-36DF-50CE-D587F63F83CC}"/>
          </ac:spMkLst>
        </pc:spChg>
        <pc:spChg chg="add mod">
          <ac:chgData name="西村 翼" userId="5a6fcaf58e44607b" providerId="LiveId" clId="{21367814-023B-4AF5-9942-2693CB5EB1DC}" dt="2023-11-14T08:32:05.672" v="4812" actId="14100"/>
          <ac:spMkLst>
            <pc:docMk/>
            <pc:sldMk cId="2129511895" sldId="259"/>
            <ac:spMk id="13" creationId="{71938965-EA96-002F-D87F-82523DA5599E}"/>
          </ac:spMkLst>
        </pc:spChg>
        <pc:spChg chg="add mod">
          <ac:chgData name="西村 翼" userId="5a6fcaf58e44607b" providerId="LiveId" clId="{21367814-023B-4AF5-9942-2693CB5EB1DC}" dt="2023-11-14T08:32:11.933" v="4815" actId="14100"/>
          <ac:spMkLst>
            <pc:docMk/>
            <pc:sldMk cId="2129511895" sldId="259"/>
            <ac:spMk id="14" creationId="{3F53E8AC-1926-4DE7-0942-D1383D536F05}"/>
          </ac:spMkLst>
        </pc:spChg>
        <pc:spChg chg="mod">
          <ac:chgData name="西村 翼" userId="5a6fcaf58e44607b" providerId="LiveId" clId="{21367814-023B-4AF5-9942-2693CB5EB1DC}" dt="2023-11-14T07:06:17.197" v="600" actId="1076"/>
          <ac:spMkLst>
            <pc:docMk/>
            <pc:sldMk cId="2129511895" sldId="259"/>
            <ac:spMk id="15" creationId="{CC1A701D-2F3F-C876-923F-A076B2FF11CD}"/>
          </ac:spMkLst>
        </pc:spChg>
        <pc:spChg chg="mod">
          <ac:chgData name="西村 翼" userId="5a6fcaf58e44607b" providerId="LiveId" clId="{21367814-023B-4AF5-9942-2693CB5EB1DC}" dt="2023-11-14T07:15:19.485" v="910"/>
          <ac:spMkLst>
            <pc:docMk/>
            <pc:sldMk cId="2129511895" sldId="259"/>
            <ac:spMk id="18" creationId="{CE90DB5E-D840-A1C0-C242-C498C069AFFB}"/>
          </ac:spMkLst>
        </pc:spChg>
        <pc:spChg chg="mod">
          <ac:chgData name="西村 翼" userId="5a6fcaf58e44607b" providerId="LiveId" clId="{21367814-023B-4AF5-9942-2693CB5EB1DC}" dt="2023-11-14T07:15:19.485" v="910"/>
          <ac:spMkLst>
            <pc:docMk/>
            <pc:sldMk cId="2129511895" sldId="259"/>
            <ac:spMk id="19" creationId="{3206CB6F-353C-2B0A-D754-65E28232B90E}"/>
          </ac:spMkLst>
        </pc:spChg>
        <pc:picChg chg="add del mod">
          <ac:chgData name="西村 翼" userId="5a6fcaf58e44607b" providerId="LiveId" clId="{21367814-023B-4AF5-9942-2693CB5EB1DC}" dt="2023-11-14T07:06:04.791" v="599" actId="478"/>
          <ac:picMkLst>
            <pc:docMk/>
            <pc:sldMk cId="2129511895" sldId="259"/>
            <ac:picMk id="9" creationId="{3A7C1A8B-F275-CBF8-A23A-3AEF2E1568CF}"/>
          </ac:picMkLst>
        </pc:picChg>
        <pc:picChg chg="mod">
          <ac:chgData name="西村 翼" userId="5a6fcaf58e44607b" providerId="LiveId" clId="{21367814-023B-4AF5-9942-2693CB5EB1DC}" dt="2023-11-14T07:06:17.197" v="600" actId="1076"/>
          <ac:picMkLst>
            <pc:docMk/>
            <pc:sldMk cId="2129511895" sldId="259"/>
            <ac:picMk id="17" creationId="{4992D2E0-43BA-6F4D-D1BB-4593524FE529}"/>
          </ac:picMkLst>
        </pc:picChg>
      </pc:sldChg>
      <pc:sldChg chg="new del">
        <pc:chgData name="西村 翼" userId="5a6fcaf58e44607b" providerId="LiveId" clId="{21367814-023B-4AF5-9942-2693CB5EB1DC}" dt="2023-11-04T01:14:46.777" v="31" actId="47"/>
        <pc:sldMkLst>
          <pc:docMk/>
          <pc:sldMk cId="66309274" sldId="260"/>
        </pc:sldMkLst>
      </pc:sldChg>
      <pc:sldChg chg="modSp new del mod">
        <pc:chgData name="西村 翼" userId="5a6fcaf58e44607b" providerId="LiveId" clId="{21367814-023B-4AF5-9942-2693CB5EB1DC}" dt="2023-11-04T01:27:00.964" v="311" actId="47"/>
        <pc:sldMkLst>
          <pc:docMk/>
          <pc:sldMk cId="1235619930" sldId="260"/>
        </pc:sldMkLst>
        <pc:spChg chg="mod">
          <ac:chgData name="西村 翼" userId="5a6fcaf58e44607b" providerId="LiveId" clId="{21367814-023B-4AF5-9942-2693CB5EB1DC}" dt="2023-11-04T01:26:53.151" v="310" actId="20577"/>
          <ac:spMkLst>
            <pc:docMk/>
            <pc:sldMk cId="1235619930" sldId="260"/>
            <ac:spMk id="2" creationId="{01A640BE-A528-9B1C-0BC5-BB833B671711}"/>
          </ac:spMkLst>
        </pc:spChg>
        <pc:spChg chg="mod">
          <ac:chgData name="西村 翼" userId="5a6fcaf58e44607b" providerId="LiveId" clId="{21367814-023B-4AF5-9942-2693CB5EB1DC}" dt="2023-11-04T01:22:01.280" v="165" actId="20577"/>
          <ac:spMkLst>
            <pc:docMk/>
            <pc:sldMk cId="1235619930" sldId="260"/>
            <ac:spMk id="5" creationId="{8E5895AA-5C04-00A3-EBF3-703FE8DF989B}"/>
          </ac:spMkLst>
        </pc:spChg>
      </pc:sldChg>
      <pc:sldChg chg="new del">
        <pc:chgData name="西村 翼" userId="5a6fcaf58e44607b" providerId="LiveId" clId="{21367814-023B-4AF5-9942-2693CB5EB1DC}" dt="2023-11-04T01:15:52.075" v="46" actId="47"/>
        <pc:sldMkLst>
          <pc:docMk/>
          <pc:sldMk cId="1968919422" sldId="260"/>
        </pc:sldMkLst>
      </pc:sldChg>
      <pc:sldChg chg="addSp modSp new mod">
        <pc:chgData name="西村 翼" userId="5a6fcaf58e44607b" providerId="LiveId" clId="{21367814-023B-4AF5-9942-2693CB5EB1DC}" dt="2023-11-14T07:15:19.704" v="912" actId="27636"/>
        <pc:sldMkLst>
          <pc:docMk/>
          <pc:sldMk cId="481405856" sldId="261"/>
        </pc:sldMkLst>
        <pc:spChg chg="mod">
          <ac:chgData name="西村 翼" userId="5a6fcaf58e44607b" providerId="LiveId" clId="{21367814-023B-4AF5-9942-2693CB5EB1DC}" dt="2023-11-14T07:15:19.485" v="910"/>
          <ac:spMkLst>
            <pc:docMk/>
            <pc:sldMk cId="481405856" sldId="261"/>
            <ac:spMk id="2" creationId="{A45B8AEB-A888-CFA3-0591-D00FD28DF1EE}"/>
          </ac:spMkLst>
        </pc:spChg>
        <pc:spChg chg="mod">
          <ac:chgData name="西村 翼" userId="5a6fcaf58e44607b" providerId="LiveId" clId="{21367814-023B-4AF5-9942-2693CB5EB1DC}" dt="2023-11-14T07:15:19.485" v="910"/>
          <ac:spMkLst>
            <pc:docMk/>
            <pc:sldMk cId="481405856" sldId="261"/>
            <ac:spMk id="3" creationId="{A48296C8-3DFD-6818-C23D-02D2B7ECA7A3}"/>
          </ac:spMkLst>
        </pc:spChg>
        <pc:spChg chg="add mod">
          <ac:chgData name="西村 翼" userId="5a6fcaf58e44607b" providerId="LiveId" clId="{21367814-023B-4AF5-9942-2693CB5EB1DC}" dt="2023-11-14T07:15:19.704" v="912" actId="27636"/>
          <ac:spMkLst>
            <pc:docMk/>
            <pc:sldMk cId="481405856" sldId="261"/>
            <ac:spMk id="4" creationId="{034346BE-A88C-9D5B-663A-227B5BA1047C}"/>
          </ac:spMkLst>
        </pc:spChg>
      </pc:sldChg>
      <pc:sldChg chg="modSp new del mod ord">
        <pc:chgData name="西村 翼" userId="5a6fcaf58e44607b" providerId="LiveId" clId="{21367814-023B-4AF5-9942-2693CB5EB1DC}" dt="2023-11-04T01:24:12.124" v="179" actId="47"/>
        <pc:sldMkLst>
          <pc:docMk/>
          <pc:sldMk cId="4018439414" sldId="261"/>
        </pc:sldMkLst>
        <pc:spChg chg="mod">
          <ac:chgData name="西村 翼" userId="5a6fcaf58e44607b" providerId="LiveId" clId="{21367814-023B-4AF5-9942-2693CB5EB1DC}" dt="2023-11-04T01:24:02.273" v="177"/>
          <ac:spMkLst>
            <pc:docMk/>
            <pc:sldMk cId="4018439414" sldId="261"/>
            <ac:spMk id="2" creationId="{339EABBE-1FE2-F7CD-1B71-0C4D82C60AC7}"/>
          </ac:spMkLst>
        </pc:spChg>
      </pc:sldChg>
      <pc:sldChg chg="addSp delSp modSp new mod">
        <pc:chgData name="西村 翼" userId="5a6fcaf58e44607b" providerId="LiveId" clId="{21367814-023B-4AF5-9942-2693CB5EB1DC}" dt="2023-11-14T08:09:34.385" v="3476" actId="478"/>
        <pc:sldMkLst>
          <pc:docMk/>
          <pc:sldMk cId="1775164389" sldId="262"/>
        </pc:sldMkLst>
        <pc:spChg chg="mod">
          <ac:chgData name="西村 翼" userId="5a6fcaf58e44607b" providerId="LiveId" clId="{21367814-023B-4AF5-9942-2693CB5EB1DC}" dt="2023-11-14T07:47:22.611" v="3142" actId="20577"/>
          <ac:spMkLst>
            <pc:docMk/>
            <pc:sldMk cId="1775164389" sldId="262"/>
            <ac:spMk id="2" creationId="{AD15C463-D721-627D-1E87-0D3290D7DDCE}"/>
          </ac:spMkLst>
        </pc:spChg>
        <pc:spChg chg="mod">
          <ac:chgData name="西村 翼" userId="5a6fcaf58e44607b" providerId="LiveId" clId="{21367814-023B-4AF5-9942-2693CB5EB1DC}" dt="2023-11-14T07:25:02.170" v="1208"/>
          <ac:spMkLst>
            <pc:docMk/>
            <pc:sldMk cId="1775164389" sldId="262"/>
            <ac:spMk id="3" creationId="{1D55C819-2D93-D806-6721-792C9B75BC21}"/>
          </ac:spMkLst>
        </pc:spChg>
        <pc:spChg chg="mod">
          <ac:chgData name="西村 翼" userId="5a6fcaf58e44607b" providerId="LiveId" clId="{21367814-023B-4AF5-9942-2693CB5EB1DC}" dt="2023-11-14T07:34:21.457" v="1702"/>
          <ac:spMkLst>
            <pc:docMk/>
            <pc:sldMk cId="1775164389" sldId="262"/>
            <ac:spMk id="5" creationId="{EF4B0FD3-49ED-4C7C-1EF5-1E4B6CAD3E40}"/>
          </ac:spMkLst>
        </pc:spChg>
        <pc:spChg chg="add del mod">
          <ac:chgData name="西村 翼" userId="5a6fcaf58e44607b" providerId="LiveId" clId="{21367814-023B-4AF5-9942-2693CB5EB1DC}" dt="2023-11-14T07:28:02.435" v="1256" actId="478"/>
          <ac:spMkLst>
            <pc:docMk/>
            <pc:sldMk cId="1775164389" sldId="262"/>
            <ac:spMk id="8" creationId="{3D9C06E5-540F-0D68-6B6A-CBC9CF96DEA3}"/>
          </ac:spMkLst>
        </pc:spChg>
        <pc:spChg chg="add del mod">
          <ac:chgData name="西村 翼" userId="5a6fcaf58e44607b" providerId="LiveId" clId="{21367814-023B-4AF5-9942-2693CB5EB1DC}" dt="2023-11-14T08:04:43.134" v="3420" actId="478"/>
          <ac:spMkLst>
            <pc:docMk/>
            <pc:sldMk cId="1775164389" sldId="262"/>
            <ac:spMk id="14" creationId="{C3465C17-FF8B-CA21-EE68-20AE2E72B826}"/>
          </ac:spMkLst>
        </pc:spChg>
        <pc:spChg chg="add mod">
          <ac:chgData name="西村 翼" userId="5a6fcaf58e44607b" providerId="LiveId" clId="{21367814-023B-4AF5-9942-2693CB5EB1DC}" dt="2023-11-14T08:07:18.631" v="3435" actId="1076"/>
          <ac:spMkLst>
            <pc:docMk/>
            <pc:sldMk cId="1775164389" sldId="262"/>
            <ac:spMk id="16" creationId="{E02080A8-029E-3EFD-647A-9521399FF665}"/>
          </ac:spMkLst>
        </pc:spChg>
        <pc:spChg chg="add mod">
          <ac:chgData name="西村 翼" userId="5a6fcaf58e44607b" providerId="LiveId" clId="{21367814-023B-4AF5-9942-2693CB5EB1DC}" dt="2023-11-14T08:07:18.631" v="3435" actId="1076"/>
          <ac:spMkLst>
            <pc:docMk/>
            <pc:sldMk cId="1775164389" sldId="262"/>
            <ac:spMk id="17" creationId="{6E69775A-FEE6-54CB-CCD1-388577A0BF80}"/>
          </ac:spMkLst>
        </pc:spChg>
        <pc:spChg chg="add mod">
          <ac:chgData name="西村 翼" userId="5a6fcaf58e44607b" providerId="LiveId" clId="{21367814-023B-4AF5-9942-2693CB5EB1DC}" dt="2023-11-14T08:07:18.631" v="3435" actId="1076"/>
          <ac:spMkLst>
            <pc:docMk/>
            <pc:sldMk cId="1775164389" sldId="262"/>
            <ac:spMk id="18" creationId="{65D24B38-76C3-68FC-6706-3509CDC78ECF}"/>
          </ac:spMkLst>
        </pc:spChg>
        <pc:picChg chg="add del mod">
          <ac:chgData name="西村 翼" userId="5a6fcaf58e44607b" providerId="LiveId" clId="{21367814-023B-4AF5-9942-2693CB5EB1DC}" dt="2023-11-14T07:26:41.017" v="1235" actId="21"/>
          <ac:picMkLst>
            <pc:docMk/>
            <pc:sldMk cId="1775164389" sldId="262"/>
            <ac:picMk id="9" creationId="{4D35E2FF-0E5D-F7B7-8F01-620322FFE437}"/>
          </ac:picMkLst>
        </pc:picChg>
        <pc:picChg chg="add del mod">
          <ac:chgData name="西村 翼" userId="5a6fcaf58e44607b" providerId="LiveId" clId="{21367814-023B-4AF5-9942-2693CB5EB1DC}" dt="2023-11-14T07:57:49.143" v="3299" actId="21"/>
          <ac:picMkLst>
            <pc:docMk/>
            <pc:sldMk cId="1775164389" sldId="262"/>
            <ac:picMk id="11" creationId="{C24DEFE7-2023-6C65-8014-88A909A9B5F5}"/>
          </ac:picMkLst>
        </pc:picChg>
        <pc:picChg chg="add del">
          <ac:chgData name="西村 翼" userId="5a6fcaf58e44607b" providerId="LiveId" clId="{21367814-023B-4AF5-9942-2693CB5EB1DC}" dt="2023-11-14T07:27:21.410" v="1245" actId="478"/>
          <ac:picMkLst>
            <pc:docMk/>
            <pc:sldMk cId="1775164389" sldId="262"/>
            <ac:picMk id="13" creationId="{1D2709DC-1339-96B0-F3B5-73C5CD1D9A36}"/>
          </ac:picMkLst>
        </pc:picChg>
        <pc:picChg chg="add mod">
          <ac:chgData name="西村 翼" userId="5a6fcaf58e44607b" providerId="LiveId" clId="{21367814-023B-4AF5-9942-2693CB5EB1DC}" dt="2023-11-14T08:07:13.717" v="3434" actId="1076"/>
          <ac:picMkLst>
            <pc:docMk/>
            <pc:sldMk cId="1775164389" sldId="262"/>
            <ac:picMk id="15" creationId="{155D627E-3B91-C92D-9049-A32E30024955}"/>
          </ac:picMkLst>
        </pc:picChg>
        <pc:picChg chg="add del mod">
          <ac:chgData name="西村 翼" userId="5a6fcaf58e44607b" providerId="LiveId" clId="{21367814-023B-4AF5-9942-2693CB5EB1DC}" dt="2023-11-14T08:09:34.385" v="3476" actId="478"/>
          <ac:picMkLst>
            <pc:docMk/>
            <pc:sldMk cId="1775164389" sldId="262"/>
            <ac:picMk id="19" creationId="{2536ED55-D6B9-7775-A9F2-73DEF2923880}"/>
          </ac:picMkLst>
        </pc:picChg>
      </pc:sldChg>
      <pc:sldChg chg="addSp delSp modSp new del mod ord">
        <pc:chgData name="西村 翼" userId="5a6fcaf58e44607b" providerId="LiveId" clId="{21367814-023B-4AF5-9942-2693CB5EB1DC}" dt="2023-11-14T08:09:10.881" v="3473" actId="47"/>
        <pc:sldMkLst>
          <pc:docMk/>
          <pc:sldMk cId="3172656911" sldId="263"/>
        </pc:sldMkLst>
        <pc:spChg chg="mod">
          <ac:chgData name="西村 翼" userId="5a6fcaf58e44607b" providerId="LiveId" clId="{21367814-023B-4AF5-9942-2693CB5EB1DC}" dt="2023-11-14T07:54:13.738" v="3258"/>
          <ac:spMkLst>
            <pc:docMk/>
            <pc:sldMk cId="3172656911" sldId="263"/>
            <ac:spMk id="2" creationId="{1DC3B48A-E936-193C-AD26-946EECC33D22}"/>
          </ac:spMkLst>
        </pc:spChg>
        <pc:spChg chg="mod">
          <ac:chgData name="西村 翼" userId="5a6fcaf58e44607b" providerId="LiveId" clId="{21367814-023B-4AF5-9942-2693CB5EB1DC}" dt="2023-11-14T07:31:06.313" v="1310"/>
          <ac:spMkLst>
            <pc:docMk/>
            <pc:sldMk cId="3172656911" sldId="263"/>
            <ac:spMk id="3" creationId="{C46096D8-81D2-2832-FB94-3E90CCF19FA3}"/>
          </ac:spMkLst>
        </pc:spChg>
        <pc:picChg chg="add del mod">
          <ac:chgData name="西村 翼" userId="5a6fcaf58e44607b" providerId="LiveId" clId="{21367814-023B-4AF5-9942-2693CB5EB1DC}" dt="2023-11-14T07:28:59.299" v="1291" actId="478"/>
          <ac:picMkLst>
            <pc:docMk/>
            <pc:sldMk cId="3172656911" sldId="263"/>
            <ac:picMk id="7" creationId="{9504B40E-CB10-FCE9-D57F-0A43248CCF30}"/>
          </ac:picMkLst>
        </pc:picChg>
        <pc:picChg chg="add del mod">
          <ac:chgData name="西村 翼" userId="5a6fcaf58e44607b" providerId="LiveId" clId="{21367814-023B-4AF5-9942-2693CB5EB1DC}" dt="2023-11-14T08:09:08.574" v="3472" actId="21"/>
          <ac:picMkLst>
            <pc:docMk/>
            <pc:sldMk cId="3172656911" sldId="263"/>
            <ac:picMk id="8" creationId="{9B8212AF-0249-12C7-1303-385DF7BAB96B}"/>
          </ac:picMkLst>
        </pc:picChg>
        <pc:picChg chg="add del mod">
          <ac:chgData name="西村 翼" userId="5a6fcaf58e44607b" providerId="LiveId" clId="{21367814-023B-4AF5-9942-2693CB5EB1DC}" dt="2023-11-14T07:26:23.945" v="1230" actId="21"/>
          <ac:picMkLst>
            <pc:docMk/>
            <pc:sldMk cId="3172656911" sldId="263"/>
            <ac:picMk id="1026" creationId="{35949906-5E20-BD7B-B216-AA6EE8B49BA4}"/>
          </ac:picMkLst>
        </pc:picChg>
        <pc:picChg chg="add del mod">
          <ac:chgData name="西村 翼" userId="5a6fcaf58e44607b" providerId="LiveId" clId="{21367814-023B-4AF5-9942-2693CB5EB1DC}" dt="2023-11-14T07:56:35.283" v="3276" actId="21"/>
          <ac:picMkLst>
            <pc:docMk/>
            <pc:sldMk cId="3172656911" sldId="263"/>
            <ac:picMk id="1028" creationId="{FCC90DA1-C4CA-E6F2-C57E-90E66829710A}"/>
          </ac:picMkLst>
        </pc:picChg>
        <pc:picChg chg="add del mod">
          <ac:chgData name="西村 翼" userId="5a6fcaf58e44607b" providerId="LiveId" clId="{21367814-023B-4AF5-9942-2693CB5EB1DC}" dt="2023-11-14T07:53:42.268" v="3251"/>
          <ac:picMkLst>
            <pc:docMk/>
            <pc:sldMk cId="3172656911" sldId="263"/>
            <ac:picMk id="1030" creationId="{AEC38DF1-4B85-B9A4-CDFE-78B754B6C960}"/>
          </ac:picMkLst>
        </pc:picChg>
        <pc:picChg chg="add del mod">
          <ac:chgData name="西村 翼" userId="5a6fcaf58e44607b" providerId="LiveId" clId="{21367814-023B-4AF5-9942-2693CB5EB1DC}" dt="2023-11-14T08:00:51.405" v="3357" actId="478"/>
          <ac:picMkLst>
            <pc:docMk/>
            <pc:sldMk cId="3172656911" sldId="263"/>
            <ac:picMk id="1032" creationId="{51EAF4DE-3DA7-F855-5D7D-B8B9DBA9B812}"/>
          </ac:picMkLst>
        </pc:picChg>
      </pc:sldChg>
      <pc:sldChg chg="addSp delSp modSp add mod setBg">
        <pc:chgData name="西村 翼" userId="5a6fcaf58e44607b" providerId="LiveId" clId="{21367814-023B-4AF5-9942-2693CB5EB1DC}" dt="2023-11-14T13:13:02.011" v="5639" actId="27636"/>
        <pc:sldMkLst>
          <pc:docMk/>
          <pc:sldMk cId="1548608877" sldId="264"/>
        </pc:sldMkLst>
        <pc:spChg chg="mod">
          <ac:chgData name="西村 翼" userId="5a6fcaf58e44607b" providerId="LiveId" clId="{21367814-023B-4AF5-9942-2693CB5EB1DC}" dt="2023-11-14T07:47:24.397" v="3143" actId="20577"/>
          <ac:spMkLst>
            <pc:docMk/>
            <pc:sldMk cId="1548608877" sldId="264"/>
            <ac:spMk id="2" creationId="{AD15C463-D721-627D-1E87-0D3290D7DDCE}"/>
          </ac:spMkLst>
        </pc:spChg>
        <pc:spChg chg="mod">
          <ac:chgData name="西村 翼" userId="5a6fcaf58e44607b" providerId="LiveId" clId="{21367814-023B-4AF5-9942-2693CB5EB1DC}" dt="2023-11-14T13:13:02.011" v="5639" actId="27636"/>
          <ac:spMkLst>
            <pc:docMk/>
            <pc:sldMk cId="1548608877" sldId="264"/>
            <ac:spMk id="3" creationId="{1D55C819-2D93-D806-6721-792C9B75BC21}"/>
          </ac:spMkLst>
        </pc:spChg>
        <pc:spChg chg="mod">
          <ac:chgData name="西村 翼" userId="5a6fcaf58e44607b" providerId="LiveId" clId="{21367814-023B-4AF5-9942-2693CB5EB1DC}" dt="2023-11-14T07:41:29.172" v="2361" actId="26606"/>
          <ac:spMkLst>
            <pc:docMk/>
            <pc:sldMk cId="1548608877" sldId="264"/>
            <ac:spMk id="4" creationId="{AFCCF11D-43CF-F643-5623-E1753FACB0C0}"/>
          </ac:spMkLst>
        </pc:spChg>
        <pc:spChg chg="mod">
          <ac:chgData name="西村 翼" userId="5a6fcaf58e44607b" providerId="LiveId" clId="{21367814-023B-4AF5-9942-2693CB5EB1DC}" dt="2023-11-14T07:41:29.172" v="2361" actId="26606"/>
          <ac:spMkLst>
            <pc:docMk/>
            <pc:sldMk cId="1548608877" sldId="264"/>
            <ac:spMk id="5" creationId="{EF4B0FD3-49ED-4C7C-1EF5-1E4B6CAD3E40}"/>
          </ac:spMkLst>
        </pc:spChg>
        <pc:spChg chg="mod">
          <ac:chgData name="西村 翼" userId="5a6fcaf58e44607b" providerId="LiveId" clId="{21367814-023B-4AF5-9942-2693CB5EB1DC}" dt="2023-11-14T07:41:29.172" v="2361" actId="26606"/>
          <ac:spMkLst>
            <pc:docMk/>
            <pc:sldMk cId="1548608877" sldId="264"/>
            <ac:spMk id="6" creationId="{113876F2-C734-0C2D-D596-81EFC68CE89A}"/>
          </ac:spMkLst>
        </pc:spChg>
        <pc:spChg chg="add del mod">
          <ac:chgData name="西村 翼" userId="5a6fcaf58e44607b" providerId="LiveId" clId="{21367814-023B-4AF5-9942-2693CB5EB1DC}" dt="2023-11-14T07:37:48.881" v="1990" actId="478"/>
          <ac:spMkLst>
            <pc:docMk/>
            <pc:sldMk cId="1548608877" sldId="264"/>
            <ac:spMk id="7" creationId="{513B131C-CA7E-2D59-98D1-0A6414779682}"/>
          </ac:spMkLst>
        </pc:spChg>
        <pc:spChg chg="add del">
          <ac:chgData name="西村 翼" userId="5a6fcaf58e44607b" providerId="LiveId" clId="{21367814-023B-4AF5-9942-2693CB5EB1DC}" dt="2023-11-14T07:41:29.172" v="2361" actId="26606"/>
          <ac:spMkLst>
            <pc:docMk/>
            <pc:sldMk cId="1548608877" sldId="264"/>
            <ac:spMk id="12" creationId="{45D37F4E-DDB4-456B-97E0-9937730A039F}"/>
          </ac:spMkLst>
        </pc:spChg>
        <pc:spChg chg="add mod">
          <ac:chgData name="西村 翼" userId="5a6fcaf58e44607b" providerId="LiveId" clId="{21367814-023B-4AF5-9942-2693CB5EB1DC}" dt="2023-11-14T08:07:53.211" v="3443" actId="14100"/>
          <ac:spMkLst>
            <pc:docMk/>
            <pc:sldMk cId="1548608877" sldId="264"/>
            <ac:spMk id="13" creationId="{E842B718-8B79-0A33-FD14-A8AB1D6CA0E4}"/>
          </ac:spMkLst>
        </pc:spChg>
        <pc:spChg chg="del">
          <ac:chgData name="西村 翼" userId="5a6fcaf58e44607b" providerId="LiveId" clId="{21367814-023B-4AF5-9942-2693CB5EB1DC}" dt="2023-11-14T07:32:46.018" v="1644" actId="478"/>
          <ac:spMkLst>
            <pc:docMk/>
            <pc:sldMk cId="1548608877" sldId="264"/>
            <ac:spMk id="14" creationId="{C3465C17-FF8B-CA21-EE68-20AE2E72B826}"/>
          </ac:spMkLst>
        </pc:spChg>
        <pc:spChg chg="add del">
          <ac:chgData name="西村 翼" userId="5a6fcaf58e44607b" providerId="LiveId" clId="{21367814-023B-4AF5-9942-2693CB5EB1DC}" dt="2023-11-14T07:41:29.172" v="2361" actId="26606"/>
          <ac:spMkLst>
            <pc:docMk/>
            <pc:sldMk cId="1548608877" sldId="264"/>
            <ac:spMk id="16" creationId="{B2DD41CD-8F47-4F56-AD12-4E2FF7696987}"/>
          </ac:spMkLst>
        </pc:spChg>
        <pc:spChg chg="add del mod">
          <ac:chgData name="西村 翼" userId="5a6fcaf58e44607b" providerId="LiveId" clId="{21367814-023B-4AF5-9942-2693CB5EB1DC}" dt="2023-11-14T07:49:42.949" v="3190" actId="22"/>
          <ac:spMkLst>
            <pc:docMk/>
            <pc:sldMk cId="1548608877" sldId="264"/>
            <ac:spMk id="17" creationId="{BFEFE750-FD80-A4C5-F945-D32FF395617F}"/>
          </ac:spMkLst>
        </pc:spChg>
        <pc:spChg chg="add mod">
          <ac:chgData name="西村 翼" userId="5a6fcaf58e44607b" providerId="LiveId" clId="{21367814-023B-4AF5-9942-2693CB5EB1DC}" dt="2023-11-14T08:19:01.142" v="4257" actId="21"/>
          <ac:spMkLst>
            <pc:docMk/>
            <pc:sldMk cId="1548608877" sldId="264"/>
            <ac:spMk id="18" creationId="{CE797789-9AD0-1818-23AA-4E256634FF44}"/>
          </ac:spMkLst>
        </pc:spChg>
        <pc:picChg chg="add mod ord">
          <ac:chgData name="西村 翼" userId="5a6fcaf58e44607b" providerId="LiveId" clId="{21367814-023B-4AF5-9942-2693CB5EB1DC}" dt="2023-11-14T07:51:28.989" v="3236" actId="1076"/>
          <ac:picMkLst>
            <pc:docMk/>
            <pc:sldMk cId="1548608877" sldId="264"/>
            <ac:picMk id="9" creationId="{684FA1B4-C7EE-C67A-E236-F4BB3F865D32}"/>
          </ac:picMkLst>
        </pc:picChg>
        <pc:picChg chg="del">
          <ac:chgData name="西村 翼" userId="5a6fcaf58e44607b" providerId="LiveId" clId="{21367814-023B-4AF5-9942-2693CB5EB1DC}" dt="2023-11-14T07:32:46.694" v="1645" actId="478"/>
          <ac:picMkLst>
            <pc:docMk/>
            <pc:sldMk cId="1548608877" sldId="264"/>
            <ac:picMk id="11" creationId="{C24DEFE7-2023-6C65-8014-88A909A9B5F5}"/>
          </ac:picMkLst>
        </pc:picChg>
        <pc:picChg chg="add del mod">
          <ac:chgData name="西村 翼" userId="5a6fcaf58e44607b" providerId="LiveId" clId="{21367814-023B-4AF5-9942-2693CB5EB1DC}" dt="2023-11-14T07:41:16.941" v="2355" actId="478"/>
          <ac:picMkLst>
            <pc:docMk/>
            <pc:sldMk cId="1548608877" sldId="264"/>
            <ac:picMk id="2050" creationId="{49CF35C1-549F-0815-71AE-CA3FA4312568}"/>
          </ac:picMkLst>
        </pc:picChg>
      </pc:sldChg>
      <pc:sldChg chg="addSp delSp modSp add mod ord">
        <pc:chgData name="西村 翼" userId="5a6fcaf58e44607b" providerId="LiveId" clId="{21367814-023B-4AF5-9942-2693CB5EB1DC}" dt="2023-11-14T08:25:57.083" v="4694" actId="27636"/>
        <pc:sldMkLst>
          <pc:docMk/>
          <pc:sldMk cId="1804656067" sldId="265"/>
        </pc:sldMkLst>
        <pc:spChg chg="mod">
          <ac:chgData name="西村 翼" userId="5a6fcaf58e44607b" providerId="LiveId" clId="{21367814-023B-4AF5-9942-2693CB5EB1DC}" dt="2023-11-14T08:25:57.083" v="4694" actId="27636"/>
          <ac:spMkLst>
            <pc:docMk/>
            <pc:sldMk cId="1804656067" sldId="265"/>
            <ac:spMk id="3" creationId="{1D55C819-2D93-D806-6721-792C9B75BC21}"/>
          </ac:spMkLst>
        </pc:spChg>
        <pc:spChg chg="add mod">
          <ac:chgData name="西村 翼" userId="5a6fcaf58e44607b" providerId="LiveId" clId="{21367814-023B-4AF5-9942-2693CB5EB1DC}" dt="2023-11-14T08:25:55.240" v="4692" actId="1076"/>
          <ac:spMkLst>
            <pc:docMk/>
            <pc:sldMk cId="1804656067" sldId="265"/>
            <ac:spMk id="10" creationId="{C5F378C8-A970-4F49-69E6-DE093261C91C}"/>
          </ac:spMkLst>
        </pc:spChg>
        <pc:spChg chg="add mod">
          <ac:chgData name="西村 翼" userId="5a6fcaf58e44607b" providerId="LiveId" clId="{21367814-023B-4AF5-9942-2693CB5EB1DC}" dt="2023-11-14T08:25:55.240" v="4692" actId="1076"/>
          <ac:spMkLst>
            <pc:docMk/>
            <pc:sldMk cId="1804656067" sldId="265"/>
            <ac:spMk id="12" creationId="{51584107-AEB0-5859-C2A4-C5E239376DF8}"/>
          </ac:spMkLst>
        </pc:spChg>
        <pc:spChg chg="del mod">
          <ac:chgData name="西村 翼" userId="5a6fcaf58e44607b" providerId="LiveId" clId="{21367814-023B-4AF5-9942-2693CB5EB1DC}" dt="2023-11-14T08:15:18.475" v="4042" actId="478"/>
          <ac:spMkLst>
            <pc:docMk/>
            <pc:sldMk cId="1804656067" sldId="265"/>
            <ac:spMk id="14" creationId="{C3465C17-FF8B-CA21-EE68-20AE2E72B826}"/>
          </ac:spMkLst>
        </pc:spChg>
        <pc:picChg chg="add mod">
          <ac:chgData name="西村 翼" userId="5a6fcaf58e44607b" providerId="LiveId" clId="{21367814-023B-4AF5-9942-2693CB5EB1DC}" dt="2023-11-14T08:25:55.240" v="4692" actId="1076"/>
          <ac:picMkLst>
            <pc:docMk/>
            <pc:sldMk cId="1804656067" sldId="265"/>
            <ac:picMk id="8" creationId="{76303D47-216F-A7AC-8ECB-5B4D37A6211F}"/>
          </ac:picMkLst>
        </pc:picChg>
        <pc:picChg chg="del">
          <ac:chgData name="西村 翼" userId="5a6fcaf58e44607b" providerId="LiveId" clId="{21367814-023B-4AF5-9942-2693CB5EB1DC}" dt="2023-11-14T08:14:56.592" v="4037" actId="478"/>
          <ac:picMkLst>
            <pc:docMk/>
            <pc:sldMk cId="1804656067" sldId="265"/>
            <ac:picMk id="11" creationId="{C24DEFE7-2023-6C65-8014-88A909A9B5F5}"/>
          </ac:picMkLst>
        </pc:picChg>
        <pc:picChg chg="add del">
          <ac:chgData name="西村 翼" userId="5a6fcaf58e44607b" providerId="LiveId" clId="{21367814-023B-4AF5-9942-2693CB5EB1DC}" dt="2023-11-14T08:15:15.443" v="4039" actId="478"/>
          <ac:picMkLst>
            <pc:docMk/>
            <pc:sldMk cId="1804656067" sldId="265"/>
            <ac:picMk id="5122" creationId="{3C7D9226-A1E2-5B02-496A-72BE3E397B15}"/>
          </ac:picMkLst>
        </pc:picChg>
      </pc:sldChg>
      <pc:sldChg chg="addSp delSp modSp new del mod">
        <pc:chgData name="西村 翼" userId="5a6fcaf58e44607b" providerId="LiveId" clId="{21367814-023B-4AF5-9942-2693CB5EB1DC}" dt="2023-11-14T08:02:50.969" v="3368" actId="47"/>
        <pc:sldMkLst>
          <pc:docMk/>
          <pc:sldMk cId="327198885" sldId="266"/>
        </pc:sldMkLst>
        <pc:spChg chg="mod">
          <ac:chgData name="西村 翼" userId="5a6fcaf58e44607b" providerId="LiveId" clId="{21367814-023B-4AF5-9942-2693CB5EB1DC}" dt="2023-11-14T08:00:12.285" v="3354" actId="403"/>
          <ac:spMkLst>
            <pc:docMk/>
            <pc:sldMk cId="327198885" sldId="266"/>
            <ac:spMk id="3" creationId="{A2045674-5DBC-C826-1E90-C510032D1F7C}"/>
          </ac:spMkLst>
        </pc:spChg>
        <pc:spChg chg="add del mod">
          <ac:chgData name="西村 翼" userId="5a6fcaf58e44607b" providerId="LiveId" clId="{21367814-023B-4AF5-9942-2693CB5EB1DC}" dt="2023-11-14T07:57:59.888" v="3303" actId="20577"/>
          <ac:spMkLst>
            <pc:docMk/>
            <pc:sldMk cId="327198885" sldId="266"/>
            <ac:spMk id="7" creationId="{7AD80394-03C0-B9FD-5BE5-25596F7EC851}"/>
          </ac:spMkLst>
        </pc:spChg>
        <pc:spChg chg="add mod">
          <ac:chgData name="西村 翼" userId="5a6fcaf58e44607b" providerId="LiveId" clId="{21367814-023B-4AF5-9942-2693CB5EB1DC}" dt="2023-11-14T07:59:46.122" v="3347" actId="1076"/>
          <ac:spMkLst>
            <pc:docMk/>
            <pc:sldMk cId="327198885" sldId="266"/>
            <ac:spMk id="10" creationId="{AA620FF5-1225-993F-2855-C5003A0D692C}"/>
          </ac:spMkLst>
        </pc:spChg>
        <pc:picChg chg="add del mod">
          <ac:chgData name="西村 翼" userId="5a6fcaf58e44607b" providerId="LiveId" clId="{21367814-023B-4AF5-9942-2693CB5EB1DC}" dt="2023-11-14T07:56:23.087" v="3273"/>
          <ac:picMkLst>
            <pc:docMk/>
            <pc:sldMk cId="327198885" sldId="266"/>
            <ac:picMk id="8" creationId="{D64AE5D1-7CAD-8AD1-33D5-4C1C2D80B307}"/>
          </ac:picMkLst>
        </pc:picChg>
        <pc:picChg chg="add del mod">
          <ac:chgData name="西村 翼" userId="5a6fcaf58e44607b" providerId="LiveId" clId="{21367814-023B-4AF5-9942-2693CB5EB1DC}" dt="2023-11-14T08:02:37.224" v="3366" actId="21"/>
          <ac:picMkLst>
            <pc:docMk/>
            <pc:sldMk cId="327198885" sldId="266"/>
            <ac:picMk id="9" creationId="{B11E9F36-A698-54F2-7FE0-4C2D5E1703AE}"/>
          </ac:picMkLst>
        </pc:picChg>
        <pc:picChg chg="add del mod">
          <ac:chgData name="西村 翼" userId="5a6fcaf58e44607b" providerId="LiveId" clId="{21367814-023B-4AF5-9942-2693CB5EB1DC}" dt="2023-11-14T08:01:45.722" v="3358" actId="21"/>
          <ac:picMkLst>
            <pc:docMk/>
            <pc:sldMk cId="327198885" sldId="266"/>
            <ac:picMk id="11" creationId="{22C6B124-372A-33A0-84C2-271B8B02BA0A}"/>
          </ac:picMkLst>
        </pc:picChg>
      </pc:sldChg>
      <pc:sldChg chg="addSp delSp modSp new mod">
        <pc:chgData name="西村 翼" userId="5a6fcaf58e44607b" providerId="LiveId" clId="{21367814-023B-4AF5-9942-2693CB5EB1DC}" dt="2023-11-14T13:45:06.726" v="6550" actId="1076"/>
        <pc:sldMkLst>
          <pc:docMk/>
          <pc:sldMk cId="502758781" sldId="266"/>
        </pc:sldMkLst>
        <pc:spChg chg="mod">
          <ac:chgData name="西村 翼" userId="5a6fcaf58e44607b" providerId="LiveId" clId="{21367814-023B-4AF5-9942-2693CB5EB1DC}" dt="2023-11-14T08:26:47.297" v="4739" actId="20577"/>
          <ac:spMkLst>
            <pc:docMk/>
            <pc:sldMk cId="502758781" sldId="266"/>
            <ac:spMk id="2" creationId="{5EBCBF03-68DA-2258-C475-BED39BF47958}"/>
          </ac:spMkLst>
        </pc:spChg>
        <pc:spChg chg="add del mod">
          <ac:chgData name="西村 翼" userId="5a6fcaf58e44607b" providerId="LiveId" clId="{21367814-023B-4AF5-9942-2693CB5EB1DC}" dt="2023-11-14T13:38:57.149" v="6368" actId="404"/>
          <ac:spMkLst>
            <pc:docMk/>
            <pc:sldMk cId="502758781" sldId="266"/>
            <ac:spMk id="3" creationId="{B1F25947-BD81-E7C2-B793-046FED22355F}"/>
          </ac:spMkLst>
        </pc:spChg>
        <pc:spChg chg="mod">
          <ac:chgData name="西村 翼" userId="5a6fcaf58e44607b" providerId="LiveId" clId="{21367814-023B-4AF5-9942-2693CB5EB1DC}" dt="2023-11-14T08:29:20.749" v="4757" actId="20577"/>
          <ac:spMkLst>
            <pc:docMk/>
            <pc:sldMk cId="502758781" sldId="266"/>
            <ac:spMk id="5" creationId="{EAC160E9-397E-5D06-1406-42DCD176D7E2}"/>
          </ac:spMkLst>
        </pc:spChg>
        <pc:spChg chg="add mod">
          <ac:chgData name="西村 翼" userId="5a6fcaf58e44607b" providerId="LiveId" clId="{21367814-023B-4AF5-9942-2693CB5EB1DC}" dt="2023-11-14T13:39:07.230" v="6372" actId="1076"/>
          <ac:spMkLst>
            <pc:docMk/>
            <pc:sldMk cId="502758781" sldId="266"/>
            <ac:spMk id="7" creationId="{8EE363A5-02C4-7EEE-772A-9525F66F25AB}"/>
          </ac:spMkLst>
        </pc:spChg>
        <pc:spChg chg="add mod">
          <ac:chgData name="西村 翼" userId="5a6fcaf58e44607b" providerId="LiveId" clId="{21367814-023B-4AF5-9942-2693CB5EB1DC}" dt="2023-11-14T13:43:28.291" v="6493" actId="20577"/>
          <ac:spMkLst>
            <pc:docMk/>
            <pc:sldMk cId="502758781" sldId="266"/>
            <ac:spMk id="8" creationId="{7EFC714C-0818-BF7C-6B86-268AB8A6B7AA}"/>
          </ac:spMkLst>
        </pc:spChg>
        <pc:spChg chg="add mod">
          <ac:chgData name="西村 翼" userId="5a6fcaf58e44607b" providerId="LiveId" clId="{21367814-023B-4AF5-9942-2693CB5EB1DC}" dt="2023-11-14T13:09:19.438" v="5348"/>
          <ac:spMkLst>
            <pc:docMk/>
            <pc:sldMk cId="502758781" sldId="266"/>
            <ac:spMk id="12" creationId="{931DC253-501B-267F-D7A1-B6F80DD390D2}"/>
          </ac:spMkLst>
        </pc:spChg>
        <pc:spChg chg="add mod">
          <ac:chgData name="西村 翼" userId="5a6fcaf58e44607b" providerId="LiveId" clId="{21367814-023B-4AF5-9942-2693CB5EB1DC}" dt="2023-11-14T13:09:30.004" v="5350" actId="1076"/>
          <ac:spMkLst>
            <pc:docMk/>
            <pc:sldMk cId="502758781" sldId="266"/>
            <ac:spMk id="13" creationId="{5D67E3C8-F388-AF83-3402-A3A1DE2AAFCA}"/>
          </ac:spMkLst>
        </pc:spChg>
        <pc:spChg chg="add mod">
          <ac:chgData name="西村 翼" userId="5a6fcaf58e44607b" providerId="LiveId" clId="{21367814-023B-4AF5-9942-2693CB5EB1DC}" dt="2023-11-14T13:09:19.438" v="5348"/>
          <ac:spMkLst>
            <pc:docMk/>
            <pc:sldMk cId="502758781" sldId="266"/>
            <ac:spMk id="15" creationId="{F13C6D4E-03BA-3531-06EE-3C6CECB2E719}"/>
          </ac:spMkLst>
        </pc:spChg>
        <pc:spChg chg="add mod">
          <ac:chgData name="西村 翼" userId="5a6fcaf58e44607b" providerId="LiveId" clId="{21367814-023B-4AF5-9942-2693CB5EB1DC}" dt="2023-11-14T13:09:19.438" v="5348"/>
          <ac:spMkLst>
            <pc:docMk/>
            <pc:sldMk cId="502758781" sldId="266"/>
            <ac:spMk id="16" creationId="{13E16B2D-DF26-4090-727B-3402D26157A1}"/>
          </ac:spMkLst>
        </pc:spChg>
        <pc:spChg chg="add mod">
          <ac:chgData name="西村 翼" userId="5a6fcaf58e44607b" providerId="LiveId" clId="{21367814-023B-4AF5-9942-2693CB5EB1DC}" dt="2023-11-14T13:09:40.785" v="5351" actId="1076"/>
          <ac:spMkLst>
            <pc:docMk/>
            <pc:sldMk cId="502758781" sldId="266"/>
            <ac:spMk id="17" creationId="{3133C48E-0A46-573E-4F65-E7BAEBC5B1BE}"/>
          </ac:spMkLst>
        </pc:spChg>
        <pc:spChg chg="add del mod">
          <ac:chgData name="西村 翼" userId="5a6fcaf58e44607b" providerId="LiveId" clId="{21367814-023B-4AF5-9942-2693CB5EB1DC}" dt="2023-11-14T13:15:44.899" v="5755" actId="21"/>
          <ac:spMkLst>
            <pc:docMk/>
            <pc:sldMk cId="502758781" sldId="266"/>
            <ac:spMk id="18" creationId="{61B006BF-F28F-F43E-D2A1-960E1B2D8871}"/>
          </ac:spMkLst>
        </pc:spChg>
        <pc:spChg chg="add mod">
          <ac:chgData name="西村 翼" userId="5a6fcaf58e44607b" providerId="LiveId" clId="{21367814-023B-4AF5-9942-2693CB5EB1DC}" dt="2023-11-14T13:43:02.338" v="6477" actId="1076"/>
          <ac:spMkLst>
            <pc:docMk/>
            <pc:sldMk cId="502758781" sldId="266"/>
            <ac:spMk id="20" creationId="{8871A676-598C-C369-95D5-23CCB21CEE21}"/>
          </ac:spMkLst>
        </pc:spChg>
        <pc:spChg chg="add mod">
          <ac:chgData name="西村 翼" userId="5a6fcaf58e44607b" providerId="LiveId" clId="{21367814-023B-4AF5-9942-2693CB5EB1DC}" dt="2023-11-14T13:43:02.338" v="6477" actId="1076"/>
          <ac:spMkLst>
            <pc:docMk/>
            <pc:sldMk cId="502758781" sldId="266"/>
            <ac:spMk id="21" creationId="{752FD97D-FCC7-6A41-7140-77BE6D5F856B}"/>
          </ac:spMkLst>
        </pc:spChg>
        <pc:spChg chg="add mod">
          <ac:chgData name="西村 翼" userId="5a6fcaf58e44607b" providerId="LiveId" clId="{21367814-023B-4AF5-9942-2693CB5EB1DC}" dt="2023-11-14T13:45:01.376" v="6549" actId="27636"/>
          <ac:spMkLst>
            <pc:docMk/>
            <pc:sldMk cId="502758781" sldId="266"/>
            <ac:spMk id="24" creationId="{52CA576C-49B1-53B0-5A45-6108EEDD3678}"/>
          </ac:spMkLst>
        </pc:spChg>
        <pc:spChg chg="add mod">
          <ac:chgData name="西村 翼" userId="5a6fcaf58e44607b" providerId="LiveId" clId="{21367814-023B-4AF5-9942-2693CB5EB1DC}" dt="2023-11-14T13:36:51.017" v="6246"/>
          <ac:spMkLst>
            <pc:docMk/>
            <pc:sldMk cId="502758781" sldId="266"/>
            <ac:spMk id="25" creationId="{F8343E57-5E6C-84E3-5956-33545F11B1C1}"/>
          </ac:spMkLst>
        </pc:spChg>
        <pc:grpChg chg="add del mod">
          <ac:chgData name="西村 翼" userId="5a6fcaf58e44607b" providerId="LiveId" clId="{21367814-023B-4AF5-9942-2693CB5EB1DC}" dt="2023-11-14T13:15:52.976" v="5756" actId="21"/>
          <ac:grpSpMkLst>
            <pc:docMk/>
            <pc:sldMk cId="502758781" sldId="266"/>
            <ac:grpSpMk id="14" creationId="{31BE5FB0-74AB-44C6-49B5-BDAB612FE980}"/>
          </ac:grpSpMkLst>
        </pc:grpChg>
        <pc:picChg chg="add mod">
          <ac:chgData name="西村 翼" userId="5a6fcaf58e44607b" providerId="LiveId" clId="{21367814-023B-4AF5-9942-2693CB5EB1DC}" dt="2023-11-14T13:09:19.438" v="5348"/>
          <ac:picMkLst>
            <pc:docMk/>
            <pc:sldMk cId="502758781" sldId="266"/>
            <ac:picMk id="10" creationId="{1F730978-AA6F-B478-A8FB-8D3EFF7DF7D7}"/>
          </ac:picMkLst>
        </pc:picChg>
        <pc:picChg chg="add del mod">
          <ac:chgData name="西村 翼" userId="5a6fcaf58e44607b" providerId="LiveId" clId="{21367814-023B-4AF5-9942-2693CB5EB1DC}" dt="2023-11-14T13:31:48.562" v="6137" actId="478"/>
          <ac:picMkLst>
            <pc:docMk/>
            <pc:sldMk cId="502758781" sldId="266"/>
            <ac:picMk id="19" creationId="{905B0203-08B2-2606-D885-4CA52FD91A31}"/>
          </ac:picMkLst>
        </pc:picChg>
        <pc:picChg chg="add mod ord">
          <ac:chgData name="西村 翼" userId="5a6fcaf58e44607b" providerId="LiveId" clId="{21367814-023B-4AF5-9942-2693CB5EB1DC}" dt="2023-11-14T13:45:06.726" v="6550" actId="1076"/>
          <ac:picMkLst>
            <pc:docMk/>
            <pc:sldMk cId="502758781" sldId="266"/>
            <ac:picMk id="23" creationId="{644D2266-C62B-39A3-ECF2-43A3F494FBCB}"/>
          </ac:picMkLst>
        </pc:picChg>
        <pc:picChg chg="add del mod">
          <ac:chgData name="西村 翼" userId="5a6fcaf58e44607b" providerId="LiveId" clId="{21367814-023B-4AF5-9942-2693CB5EB1DC}" dt="2023-11-14T08:28:52.573" v="4745"/>
          <ac:picMkLst>
            <pc:docMk/>
            <pc:sldMk cId="502758781" sldId="266"/>
            <ac:picMk id="6146" creationId="{24298269-E8BE-D938-9343-3F72FEA9FB9C}"/>
          </ac:picMkLst>
        </pc:picChg>
        <pc:picChg chg="add del mod">
          <ac:chgData name="西村 翼" userId="5a6fcaf58e44607b" providerId="LiveId" clId="{21367814-023B-4AF5-9942-2693CB5EB1DC}" dt="2023-11-14T13:08:01.007" v="5283" actId="21"/>
          <ac:picMkLst>
            <pc:docMk/>
            <pc:sldMk cId="502758781" sldId="266"/>
            <ac:picMk id="6148" creationId="{1BA5137F-0D62-3799-243B-423BF3F3A324}"/>
          </ac:picMkLst>
        </pc:picChg>
        <pc:picChg chg="add del">
          <ac:chgData name="西村 翼" userId="5a6fcaf58e44607b" providerId="LiveId" clId="{21367814-023B-4AF5-9942-2693CB5EB1DC}" dt="2023-11-14T13:02:53.548" v="5198"/>
          <ac:picMkLst>
            <pc:docMk/>
            <pc:sldMk cId="502758781" sldId="266"/>
            <ac:picMk id="6150" creationId="{778E4BC9-B42A-BBE6-132C-0B30E3B8EBC5}"/>
          </ac:picMkLst>
        </pc:picChg>
      </pc:sldChg>
      <pc:sldChg chg="addSp delSp modSp new mod">
        <pc:chgData name="西村 翼" userId="5a6fcaf58e44607b" providerId="LiveId" clId="{21367814-023B-4AF5-9942-2693CB5EB1DC}" dt="2023-11-14T14:33:45.889" v="8425" actId="1076"/>
        <pc:sldMkLst>
          <pc:docMk/>
          <pc:sldMk cId="2222928644" sldId="267"/>
        </pc:sldMkLst>
        <pc:spChg chg="mod">
          <ac:chgData name="西村 翼" userId="5a6fcaf58e44607b" providerId="LiveId" clId="{21367814-023B-4AF5-9942-2693CB5EB1DC}" dt="2023-11-14T13:45:19.693" v="6551"/>
          <ac:spMkLst>
            <pc:docMk/>
            <pc:sldMk cId="2222928644" sldId="267"/>
            <ac:spMk id="2" creationId="{FCBAB516-83E2-93CD-E088-81BBE3B7AB78}"/>
          </ac:spMkLst>
        </pc:spChg>
        <pc:spChg chg="mod">
          <ac:chgData name="西村 翼" userId="5a6fcaf58e44607b" providerId="LiveId" clId="{21367814-023B-4AF5-9942-2693CB5EB1DC}" dt="2023-11-14T14:14:02.318" v="7539" actId="20577"/>
          <ac:spMkLst>
            <pc:docMk/>
            <pc:sldMk cId="2222928644" sldId="267"/>
            <ac:spMk id="3" creationId="{0F462D6A-0369-BB7A-9E06-A6D0B5E18FEB}"/>
          </ac:spMkLst>
        </pc:spChg>
        <pc:spChg chg="mod">
          <ac:chgData name="西村 翼" userId="5a6fcaf58e44607b" providerId="LiveId" clId="{21367814-023B-4AF5-9942-2693CB5EB1DC}" dt="2023-11-14T14:13:27.424" v="7524"/>
          <ac:spMkLst>
            <pc:docMk/>
            <pc:sldMk cId="2222928644" sldId="267"/>
            <ac:spMk id="5" creationId="{F1F89225-A972-1816-FFD2-65836166BEC2}"/>
          </ac:spMkLst>
        </pc:spChg>
        <pc:spChg chg="mod">
          <ac:chgData name="西村 翼" userId="5a6fcaf58e44607b" providerId="LiveId" clId="{21367814-023B-4AF5-9942-2693CB5EB1DC}" dt="2023-11-14T13:45:42.050" v="6552"/>
          <ac:spMkLst>
            <pc:docMk/>
            <pc:sldMk cId="2222928644" sldId="267"/>
            <ac:spMk id="9" creationId="{816260D7-F284-C748-4AA0-57115DC08D09}"/>
          </ac:spMkLst>
        </pc:spChg>
        <pc:spChg chg="mod">
          <ac:chgData name="西村 翼" userId="5a6fcaf58e44607b" providerId="LiveId" clId="{21367814-023B-4AF5-9942-2693CB5EB1DC}" dt="2023-11-14T13:45:42.050" v="6552"/>
          <ac:spMkLst>
            <pc:docMk/>
            <pc:sldMk cId="2222928644" sldId="267"/>
            <ac:spMk id="10" creationId="{62F8AC50-203F-E9D6-54D6-390BE537203A}"/>
          </ac:spMkLst>
        </pc:spChg>
        <pc:spChg chg="mod">
          <ac:chgData name="西村 翼" userId="5a6fcaf58e44607b" providerId="LiveId" clId="{21367814-023B-4AF5-9942-2693CB5EB1DC}" dt="2023-11-14T13:45:42.050" v="6552"/>
          <ac:spMkLst>
            <pc:docMk/>
            <pc:sldMk cId="2222928644" sldId="267"/>
            <ac:spMk id="11" creationId="{9A63D371-04D4-AF0C-A6E8-5C8E41D01ABD}"/>
          </ac:spMkLst>
        </pc:spChg>
        <pc:spChg chg="mod">
          <ac:chgData name="西村 翼" userId="5a6fcaf58e44607b" providerId="LiveId" clId="{21367814-023B-4AF5-9942-2693CB5EB1DC}" dt="2023-11-14T13:45:42.050" v="6552"/>
          <ac:spMkLst>
            <pc:docMk/>
            <pc:sldMk cId="2222928644" sldId="267"/>
            <ac:spMk id="12" creationId="{8F5C009B-F5D9-2905-5F03-982B881E8C97}"/>
          </ac:spMkLst>
        </pc:spChg>
        <pc:spChg chg="mod">
          <ac:chgData name="西村 翼" userId="5a6fcaf58e44607b" providerId="LiveId" clId="{21367814-023B-4AF5-9942-2693CB5EB1DC}" dt="2023-11-14T13:45:42.050" v="6552"/>
          <ac:spMkLst>
            <pc:docMk/>
            <pc:sldMk cId="2222928644" sldId="267"/>
            <ac:spMk id="13" creationId="{A75DC494-72B4-3240-C0AF-116861A66846}"/>
          </ac:spMkLst>
        </pc:spChg>
        <pc:spChg chg="add mod">
          <ac:chgData name="西村 翼" userId="5a6fcaf58e44607b" providerId="LiveId" clId="{21367814-023B-4AF5-9942-2693CB5EB1DC}" dt="2023-11-14T14:23:57.744" v="7707" actId="404"/>
          <ac:spMkLst>
            <pc:docMk/>
            <pc:sldMk cId="2222928644" sldId="267"/>
            <ac:spMk id="15" creationId="{787307C6-88F8-850E-FCDB-73EDCA340F22}"/>
          </ac:spMkLst>
        </pc:spChg>
        <pc:spChg chg="add mod ord">
          <ac:chgData name="西村 翼" userId="5a6fcaf58e44607b" providerId="LiveId" clId="{21367814-023B-4AF5-9942-2693CB5EB1DC}" dt="2023-11-14T14:23:57.744" v="7707" actId="404"/>
          <ac:spMkLst>
            <pc:docMk/>
            <pc:sldMk cId="2222928644" sldId="267"/>
            <ac:spMk id="16" creationId="{932A0FCB-0D0C-DB29-12AC-2D231ADC7FF6}"/>
          </ac:spMkLst>
        </pc:spChg>
        <pc:spChg chg="add mod ord">
          <ac:chgData name="西村 翼" userId="5a6fcaf58e44607b" providerId="LiveId" clId="{21367814-023B-4AF5-9942-2693CB5EB1DC}" dt="2023-11-14T14:23:57.744" v="7707" actId="404"/>
          <ac:spMkLst>
            <pc:docMk/>
            <pc:sldMk cId="2222928644" sldId="267"/>
            <ac:spMk id="17" creationId="{B4E9AD63-587F-5A4D-B08E-1C662256E850}"/>
          </ac:spMkLst>
        </pc:spChg>
        <pc:spChg chg="add mod ord">
          <ac:chgData name="西村 翼" userId="5a6fcaf58e44607b" providerId="LiveId" clId="{21367814-023B-4AF5-9942-2693CB5EB1DC}" dt="2023-11-14T14:23:57.744" v="7707" actId="404"/>
          <ac:spMkLst>
            <pc:docMk/>
            <pc:sldMk cId="2222928644" sldId="267"/>
            <ac:spMk id="18" creationId="{0D0EF52F-B4BA-BAF8-2267-946E5C82B1F9}"/>
          </ac:spMkLst>
        </pc:spChg>
        <pc:spChg chg="add mod">
          <ac:chgData name="西村 翼" userId="5a6fcaf58e44607b" providerId="LiveId" clId="{21367814-023B-4AF5-9942-2693CB5EB1DC}" dt="2023-11-14T14:23:57.744" v="7707" actId="404"/>
          <ac:spMkLst>
            <pc:docMk/>
            <pc:sldMk cId="2222928644" sldId="267"/>
            <ac:spMk id="19" creationId="{CA29923B-E5FB-A193-07BC-E01BFBAD85DD}"/>
          </ac:spMkLst>
        </pc:spChg>
        <pc:spChg chg="add mod">
          <ac:chgData name="西村 翼" userId="5a6fcaf58e44607b" providerId="LiveId" clId="{21367814-023B-4AF5-9942-2693CB5EB1DC}" dt="2023-11-14T13:59:57.877" v="7043"/>
          <ac:spMkLst>
            <pc:docMk/>
            <pc:sldMk cId="2222928644" sldId="267"/>
            <ac:spMk id="20" creationId="{B6D22A66-0D0E-C868-E717-B0E713B5B7C3}"/>
          </ac:spMkLst>
        </pc:spChg>
        <pc:spChg chg="add mod">
          <ac:chgData name="西村 翼" userId="5a6fcaf58e44607b" providerId="LiveId" clId="{21367814-023B-4AF5-9942-2693CB5EB1DC}" dt="2023-11-14T14:23:57.744" v="7707" actId="404"/>
          <ac:spMkLst>
            <pc:docMk/>
            <pc:sldMk cId="2222928644" sldId="267"/>
            <ac:spMk id="21" creationId="{DF4B5DB3-AC57-AC59-1A32-07681C34DBC5}"/>
          </ac:spMkLst>
        </pc:spChg>
        <pc:spChg chg="add mod">
          <ac:chgData name="西村 翼" userId="5a6fcaf58e44607b" providerId="LiveId" clId="{21367814-023B-4AF5-9942-2693CB5EB1DC}" dt="2023-11-14T14:23:57.744" v="7707" actId="404"/>
          <ac:spMkLst>
            <pc:docMk/>
            <pc:sldMk cId="2222928644" sldId="267"/>
            <ac:spMk id="22" creationId="{54128A43-2994-DAE5-D6B1-7FC693D89401}"/>
          </ac:spMkLst>
        </pc:spChg>
        <pc:spChg chg="add mod">
          <ac:chgData name="西村 翼" userId="5a6fcaf58e44607b" providerId="LiveId" clId="{21367814-023B-4AF5-9942-2693CB5EB1DC}" dt="2023-11-14T14:24:04.116" v="7709" actId="1076"/>
          <ac:spMkLst>
            <pc:docMk/>
            <pc:sldMk cId="2222928644" sldId="267"/>
            <ac:spMk id="24" creationId="{67D587A4-2B0F-FE40-87DB-F732C79D8953}"/>
          </ac:spMkLst>
        </pc:spChg>
        <pc:spChg chg="add mod topLvl">
          <ac:chgData name="西村 翼" userId="5a6fcaf58e44607b" providerId="LiveId" clId="{21367814-023B-4AF5-9942-2693CB5EB1DC}" dt="2023-11-14T14:24:10.113" v="7710" actId="404"/>
          <ac:spMkLst>
            <pc:docMk/>
            <pc:sldMk cId="2222928644" sldId="267"/>
            <ac:spMk id="25" creationId="{EBD83AE5-2F06-5811-7F22-8FCC256D3296}"/>
          </ac:spMkLst>
        </pc:spChg>
        <pc:spChg chg="add mod topLvl">
          <ac:chgData name="西村 翼" userId="5a6fcaf58e44607b" providerId="LiveId" clId="{21367814-023B-4AF5-9942-2693CB5EB1DC}" dt="2023-11-14T14:24:10.113" v="7710" actId="404"/>
          <ac:spMkLst>
            <pc:docMk/>
            <pc:sldMk cId="2222928644" sldId="267"/>
            <ac:spMk id="27" creationId="{903218A6-BC92-D032-4B27-D179DD005575}"/>
          </ac:spMkLst>
        </pc:spChg>
        <pc:spChg chg="add mod topLvl">
          <ac:chgData name="西村 翼" userId="5a6fcaf58e44607b" providerId="LiveId" clId="{21367814-023B-4AF5-9942-2693CB5EB1DC}" dt="2023-11-14T14:24:10.113" v="7710" actId="404"/>
          <ac:spMkLst>
            <pc:docMk/>
            <pc:sldMk cId="2222928644" sldId="267"/>
            <ac:spMk id="28" creationId="{E2561885-C70D-5DAC-0BC2-2261DB5D0F5E}"/>
          </ac:spMkLst>
        </pc:spChg>
        <pc:spChg chg="add del mod">
          <ac:chgData name="西村 翼" userId="5a6fcaf58e44607b" providerId="LiveId" clId="{21367814-023B-4AF5-9942-2693CB5EB1DC}" dt="2023-11-14T14:08:22.815" v="7350" actId="478"/>
          <ac:spMkLst>
            <pc:docMk/>
            <pc:sldMk cId="2222928644" sldId="267"/>
            <ac:spMk id="29" creationId="{14C807D5-AE91-AD81-0E21-E8D019396671}"/>
          </ac:spMkLst>
        </pc:spChg>
        <pc:spChg chg="add mod">
          <ac:chgData name="西村 翼" userId="5a6fcaf58e44607b" providerId="LiveId" clId="{21367814-023B-4AF5-9942-2693CB5EB1DC}" dt="2023-11-14T14:24:10.265" v="7711" actId="27636"/>
          <ac:spMkLst>
            <pc:docMk/>
            <pc:sldMk cId="2222928644" sldId="267"/>
            <ac:spMk id="30" creationId="{E21D6B7E-7180-35BB-2D91-3C779D05969B}"/>
          </ac:spMkLst>
        </pc:spChg>
        <pc:spChg chg="add mod">
          <ac:chgData name="西村 翼" userId="5a6fcaf58e44607b" providerId="LiveId" clId="{21367814-023B-4AF5-9942-2693CB5EB1DC}" dt="2023-11-14T14:24:10.113" v="7710" actId="404"/>
          <ac:spMkLst>
            <pc:docMk/>
            <pc:sldMk cId="2222928644" sldId="267"/>
            <ac:spMk id="7168" creationId="{CA01AF04-49BB-A7D9-C3FF-62C8377A4596}"/>
          </ac:spMkLst>
        </pc:spChg>
        <pc:spChg chg="add mod topLvl">
          <ac:chgData name="西村 翼" userId="5a6fcaf58e44607b" providerId="LiveId" clId="{21367814-023B-4AF5-9942-2693CB5EB1DC}" dt="2023-11-14T14:24:10.113" v="7710" actId="404"/>
          <ac:spMkLst>
            <pc:docMk/>
            <pc:sldMk cId="2222928644" sldId="267"/>
            <ac:spMk id="7169" creationId="{429D404E-407B-A200-9B5F-5021B0B7A28A}"/>
          </ac:spMkLst>
        </pc:spChg>
        <pc:spChg chg="add mod topLvl">
          <ac:chgData name="西村 翼" userId="5a6fcaf58e44607b" providerId="LiveId" clId="{21367814-023B-4AF5-9942-2693CB5EB1DC}" dt="2023-11-14T14:24:18.676" v="7713" actId="1076"/>
          <ac:spMkLst>
            <pc:docMk/>
            <pc:sldMk cId="2222928644" sldId="267"/>
            <ac:spMk id="7171" creationId="{F6723051-4CB4-A892-1DE9-CB3CA5D3C4CC}"/>
          </ac:spMkLst>
        </pc:spChg>
        <pc:spChg chg="add mod topLvl">
          <ac:chgData name="西村 翼" userId="5a6fcaf58e44607b" providerId="LiveId" clId="{21367814-023B-4AF5-9942-2693CB5EB1DC}" dt="2023-11-14T14:24:10.113" v="7710" actId="404"/>
          <ac:spMkLst>
            <pc:docMk/>
            <pc:sldMk cId="2222928644" sldId="267"/>
            <ac:spMk id="7173" creationId="{952A44D6-467E-642D-C487-F4A7B94E6644}"/>
          </ac:spMkLst>
        </pc:spChg>
        <pc:spChg chg="add del mod">
          <ac:chgData name="西村 翼" userId="5a6fcaf58e44607b" providerId="LiveId" clId="{21367814-023B-4AF5-9942-2693CB5EB1DC}" dt="2023-11-14T14:27:10.542" v="7990" actId="478"/>
          <ac:spMkLst>
            <pc:docMk/>
            <pc:sldMk cId="2222928644" sldId="267"/>
            <ac:spMk id="7175" creationId="{3F48493E-E127-D398-FBFD-E56BD805DDA5}"/>
          </ac:spMkLst>
        </pc:spChg>
        <pc:spChg chg="add mod">
          <ac:chgData name="西村 翼" userId="5a6fcaf58e44607b" providerId="LiveId" clId="{21367814-023B-4AF5-9942-2693CB5EB1DC}" dt="2023-11-14T14:33:37.956" v="8423" actId="20577"/>
          <ac:spMkLst>
            <pc:docMk/>
            <pc:sldMk cId="2222928644" sldId="267"/>
            <ac:spMk id="7176" creationId="{B8ABA937-99F4-68C3-86CB-13467566B1D8}"/>
          </ac:spMkLst>
        </pc:spChg>
        <pc:spChg chg="add mod">
          <ac:chgData name="西村 翼" userId="5a6fcaf58e44607b" providerId="LiveId" clId="{21367814-023B-4AF5-9942-2693CB5EB1DC}" dt="2023-11-14T14:33:43.134" v="8424" actId="1076"/>
          <ac:spMkLst>
            <pc:docMk/>
            <pc:sldMk cId="2222928644" sldId="267"/>
            <ac:spMk id="7177" creationId="{38B13B23-B9B2-EDBB-E8AC-0B449AC41546}"/>
          </ac:spMkLst>
        </pc:spChg>
        <pc:spChg chg="add mod">
          <ac:chgData name="西村 翼" userId="5a6fcaf58e44607b" providerId="LiveId" clId="{21367814-023B-4AF5-9942-2693CB5EB1DC}" dt="2023-11-14T14:33:45.889" v="8425" actId="1076"/>
          <ac:spMkLst>
            <pc:docMk/>
            <pc:sldMk cId="2222928644" sldId="267"/>
            <ac:spMk id="7178" creationId="{9E642ACF-325D-259D-054F-B35FB09CEEBD}"/>
          </ac:spMkLst>
        </pc:spChg>
        <pc:grpChg chg="add mod">
          <ac:chgData name="西村 翼" userId="5a6fcaf58e44607b" providerId="LiveId" clId="{21367814-023B-4AF5-9942-2693CB5EB1DC}" dt="2023-11-14T14:24:22.022" v="7714" actId="1076"/>
          <ac:grpSpMkLst>
            <pc:docMk/>
            <pc:sldMk cId="2222928644" sldId="267"/>
            <ac:grpSpMk id="7" creationId="{31DBDA80-B1FE-CE51-E3FE-E87A7B76F499}"/>
          </ac:grpSpMkLst>
        </pc:grpChg>
        <pc:grpChg chg="add mod">
          <ac:chgData name="西村 翼" userId="5a6fcaf58e44607b" providerId="LiveId" clId="{21367814-023B-4AF5-9942-2693CB5EB1DC}" dt="2023-11-14T14:24:01.916" v="7708" actId="1076"/>
          <ac:grpSpMkLst>
            <pc:docMk/>
            <pc:sldMk cId="2222928644" sldId="267"/>
            <ac:grpSpMk id="23" creationId="{850FD6A7-C5E3-8007-4842-4470F3B9FCD9}"/>
          </ac:grpSpMkLst>
        </pc:grpChg>
        <pc:grpChg chg="add del mod">
          <ac:chgData name="西村 翼" userId="5a6fcaf58e44607b" providerId="LiveId" clId="{21367814-023B-4AF5-9942-2693CB5EB1DC}" dt="2023-11-14T14:10:36.050" v="7375" actId="165"/>
          <ac:grpSpMkLst>
            <pc:docMk/>
            <pc:sldMk cId="2222928644" sldId="267"/>
            <ac:grpSpMk id="7172" creationId="{54F87A26-E670-4583-605E-2813585BFFD7}"/>
          </ac:grpSpMkLst>
        </pc:grpChg>
        <pc:grpChg chg="add mod">
          <ac:chgData name="西村 翼" userId="5a6fcaf58e44607b" providerId="LiveId" clId="{21367814-023B-4AF5-9942-2693CB5EB1DC}" dt="2023-11-14T14:24:13.947" v="7712" actId="1076"/>
          <ac:grpSpMkLst>
            <pc:docMk/>
            <pc:sldMk cId="2222928644" sldId="267"/>
            <ac:grpSpMk id="7174" creationId="{E6D70C2A-7C36-3706-6413-A9E6406CBCB1}"/>
          </ac:grpSpMkLst>
        </pc:grpChg>
        <pc:picChg chg="mod">
          <ac:chgData name="西村 翼" userId="5a6fcaf58e44607b" providerId="LiveId" clId="{21367814-023B-4AF5-9942-2693CB5EB1DC}" dt="2023-11-14T13:45:42.050" v="6552"/>
          <ac:picMkLst>
            <pc:docMk/>
            <pc:sldMk cId="2222928644" sldId="267"/>
            <ac:picMk id="8" creationId="{E95DC198-6B01-785D-FE89-D3664241625B}"/>
          </ac:picMkLst>
        </pc:picChg>
        <pc:picChg chg="add del mod">
          <ac:chgData name="西村 翼" userId="5a6fcaf58e44607b" providerId="LiveId" clId="{21367814-023B-4AF5-9942-2693CB5EB1DC}" dt="2023-11-14T13:15:56.622" v="5758" actId="21"/>
          <ac:picMkLst>
            <pc:docMk/>
            <pc:sldMk cId="2222928644" sldId="267"/>
            <ac:picMk id="7170" creationId="{669CD66F-522C-89D3-A138-03C2EB190753}"/>
          </ac:picMkLst>
        </pc:picChg>
      </pc:sldChg>
      <pc:sldChg chg="addSp modSp new">
        <pc:chgData name="西村 翼" userId="5a6fcaf58e44607b" providerId="LiveId" clId="{21367814-023B-4AF5-9942-2693CB5EB1DC}" dt="2023-11-14T13:15:53.881" v="5757"/>
        <pc:sldMkLst>
          <pc:docMk/>
          <pc:sldMk cId="3797411139" sldId="268"/>
        </pc:sldMkLst>
        <pc:spChg chg="mod">
          <ac:chgData name="西村 翼" userId="5a6fcaf58e44607b" providerId="LiveId" clId="{21367814-023B-4AF5-9942-2693CB5EB1DC}" dt="2023-11-14T13:15:53.881" v="5757"/>
          <ac:spMkLst>
            <pc:docMk/>
            <pc:sldMk cId="3797411139" sldId="268"/>
            <ac:spMk id="10" creationId="{C80BD581-7609-BDB3-F45E-0E368FE2D609}"/>
          </ac:spMkLst>
        </pc:spChg>
        <pc:spChg chg="mod">
          <ac:chgData name="西村 翼" userId="5a6fcaf58e44607b" providerId="LiveId" clId="{21367814-023B-4AF5-9942-2693CB5EB1DC}" dt="2023-11-14T13:15:53.881" v="5757"/>
          <ac:spMkLst>
            <pc:docMk/>
            <pc:sldMk cId="3797411139" sldId="268"/>
            <ac:spMk id="11" creationId="{0F351077-561B-A9C7-1BA6-992859B5A110}"/>
          </ac:spMkLst>
        </pc:spChg>
        <pc:spChg chg="mod">
          <ac:chgData name="西村 翼" userId="5a6fcaf58e44607b" providerId="LiveId" clId="{21367814-023B-4AF5-9942-2693CB5EB1DC}" dt="2023-11-14T13:15:53.881" v="5757"/>
          <ac:spMkLst>
            <pc:docMk/>
            <pc:sldMk cId="3797411139" sldId="268"/>
            <ac:spMk id="12" creationId="{6B718F2A-7D13-FDEF-4B82-2C1FCE31802A}"/>
          </ac:spMkLst>
        </pc:spChg>
        <pc:spChg chg="mod">
          <ac:chgData name="西村 翼" userId="5a6fcaf58e44607b" providerId="LiveId" clId="{21367814-023B-4AF5-9942-2693CB5EB1DC}" dt="2023-11-14T13:15:53.881" v="5757"/>
          <ac:spMkLst>
            <pc:docMk/>
            <pc:sldMk cId="3797411139" sldId="268"/>
            <ac:spMk id="13" creationId="{E5311FDF-F2BA-D128-6EA6-056AF3701442}"/>
          </ac:spMkLst>
        </pc:spChg>
        <pc:spChg chg="mod">
          <ac:chgData name="西村 翼" userId="5a6fcaf58e44607b" providerId="LiveId" clId="{21367814-023B-4AF5-9942-2693CB5EB1DC}" dt="2023-11-14T13:15:53.881" v="5757"/>
          <ac:spMkLst>
            <pc:docMk/>
            <pc:sldMk cId="3797411139" sldId="268"/>
            <ac:spMk id="14" creationId="{1A2270A5-F42B-DFA2-27A6-C7652ABF5DA3}"/>
          </ac:spMkLst>
        </pc:spChg>
        <pc:grpChg chg="add mod">
          <ac:chgData name="西村 翼" userId="5a6fcaf58e44607b" providerId="LiveId" clId="{21367814-023B-4AF5-9942-2693CB5EB1DC}" dt="2023-11-14T13:15:53.881" v="5757"/>
          <ac:grpSpMkLst>
            <pc:docMk/>
            <pc:sldMk cId="3797411139" sldId="268"/>
            <ac:grpSpMk id="8" creationId="{5A12174F-BFB1-D465-3774-8C069730155B}"/>
          </ac:grpSpMkLst>
        </pc:grpChg>
        <pc:picChg chg="add mod">
          <ac:chgData name="西村 翼" userId="5a6fcaf58e44607b" providerId="LiveId" clId="{21367814-023B-4AF5-9942-2693CB5EB1DC}" dt="2023-11-14T13:08:04.458" v="5285" actId="1076"/>
          <ac:picMkLst>
            <pc:docMk/>
            <pc:sldMk cId="3797411139" sldId="268"/>
            <ac:picMk id="7" creationId="{7427BFFA-B9AE-E565-135C-BEC75037A637}"/>
          </ac:picMkLst>
        </pc:picChg>
        <pc:picChg chg="mod">
          <ac:chgData name="西村 翼" userId="5a6fcaf58e44607b" providerId="LiveId" clId="{21367814-023B-4AF5-9942-2693CB5EB1DC}" dt="2023-11-14T13:15:53.881" v="5757"/>
          <ac:picMkLst>
            <pc:docMk/>
            <pc:sldMk cId="3797411139" sldId="268"/>
            <ac:picMk id="9" creationId="{E2D8CEC5-733D-3277-BBC7-B7625E2F5CE8}"/>
          </ac:picMkLst>
        </pc:picChg>
      </pc:sldChg>
      <pc:sldChg chg="addSp delSp modSp new mod">
        <pc:chgData name="西村 翼" userId="5a6fcaf58e44607b" providerId="LiveId" clId="{21367814-023B-4AF5-9942-2693CB5EB1DC}" dt="2023-11-14T14:58:03.373" v="9650" actId="14100"/>
        <pc:sldMkLst>
          <pc:docMk/>
          <pc:sldMk cId="1320965006" sldId="269"/>
        </pc:sldMkLst>
        <pc:spChg chg="mod">
          <ac:chgData name="西村 翼" userId="5a6fcaf58e44607b" providerId="LiveId" clId="{21367814-023B-4AF5-9942-2693CB5EB1DC}" dt="2023-11-14T14:14:31.260" v="7569"/>
          <ac:spMkLst>
            <pc:docMk/>
            <pc:sldMk cId="1320965006" sldId="269"/>
            <ac:spMk id="2" creationId="{BD31D700-DA03-E268-8810-8D665AB6CA7E}"/>
          </ac:spMkLst>
        </pc:spChg>
        <pc:spChg chg="mod">
          <ac:chgData name="西村 翼" userId="5a6fcaf58e44607b" providerId="LiveId" clId="{21367814-023B-4AF5-9942-2693CB5EB1DC}" dt="2023-11-14T14:57:49.772" v="9647" actId="20577"/>
          <ac:spMkLst>
            <pc:docMk/>
            <pc:sldMk cId="1320965006" sldId="269"/>
            <ac:spMk id="3" creationId="{0F16D8BC-8A7A-98FF-FE00-863636144989}"/>
          </ac:spMkLst>
        </pc:spChg>
        <pc:spChg chg="mod">
          <ac:chgData name="西村 翼" userId="5a6fcaf58e44607b" providerId="LiveId" clId="{21367814-023B-4AF5-9942-2693CB5EB1DC}" dt="2023-11-14T14:14:38.553" v="7570"/>
          <ac:spMkLst>
            <pc:docMk/>
            <pc:sldMk cId="1320965006" sldId="269"/>
            <ac:spMk id="5" creationId="{9E0E76A2-425D-5626-501D-1CB0B2BB9A6A}"/>
          </ac:spMkLst>
        </pc:spChg>
        <pc:spChg chg="add del mod">
          <ac:chgData name="西村 翼" userId="5a6fcaf58e44607b" providerId="LiveId" clId="{21367814-023B-4AF5-9942-2693CB5EB1DC}" dt="2023-11-14T14:23:38.612" v="7704" actId="478"/>
          <ac:spMkLst>
            <pc:docMk/>
            <pc:sldMk cId="1320965006" sldId="269"/>
            <ac:spMk id="7" creationId="{C93853B0-CAA0-737E-926E-3B3BD0FB03AE}"/>
          </ac:spMkLst>
        </pc:spChg>
        <pc:spChg chg="add del mod">
          <ac:chgData name="西村 翼" userId="5a6fcaf58e44607b" providerId="LiveId" clId="{21367814-023B-4AF5-9942-2693CB5EB1DC}" dt="2023-11-14T14:44:22.026" v="8740"/>
          <ac:spMkLst>
            <pc:docMk/>
            <pc:sldMk cId="1320965006" sldId="269"/>
            <ac:spMk id="11" creationId="{6A225A8B-6F0F-E0C8-2D1F-225A2A565002}"/>
          </ac:spMkLst>
        </pc:spChg>
        <pc:spChg chg="add mod">
          <ac:chgData name="西村 翼" userId="5a6fcaf58e44607b" providerId="LiveId" clId="{21367814-023B-4AF5-9942-2693CB5EB1DC}" dt="2023-11-14T14:47:36.680" v="8952" actId="20577"/>
          <ac:spMkLst>
            <pc:docMk/>
            <pc:sldMk cId="1320965006" sldId="269"/>
            <ac:spMk id="12" creationId="{96C12656-8F96-36F5-951E-D5FE1BC66511}"/>
          </ac:spMkLst>
        </pc:spChg>
        <pc:spChg chg="add mod">
          <ac:chgData name="西村 翼" userId="5a6fcaf58e44607b" providerId="LiveId" clId="{21367814-023B-4AF5-9942-2693CB5EB1DC}" dt="2023-11-14T14:47:36.680" v="8952" actId="20577"/>
          <ac:spMkLst>
            <pc:docMk/>
            <pc:sldMk cId="1320965006" sldId="269"/>
            <ac:spMk id="14" creationId="{59807C74-9D7F-21BD-05BB-E158FC93FBBC}"/>
          </ac:spMkLst>
        </pc:spChg>
        <pc:spChg chg="add mod">
          <ac:chgData name="西村 翼" userId="5a6fcaf58e44607b" providerId="LiveId" clId="{21367814-023B-4AF5-9942-2693CB5EB1DC}" dt="2023-11-14T14:47:36.680" v="8952" actId="20577"/>
          <ac:spMkLst>
            <pc:docMk/>
            <pc:sldMk cId="1320965006" sldId="269"/>
            <ac:spMk id="15" creationId="{C4F98F65-ED69-BC94-B09D-E6CB2D184ECC}"/>
          </ac:spMkLst>
        </pc:spChg>
        <pc:spChg chg="add mod">
          <ac:chgData name="西村 翼" userId="5a6fcaf58e44607b" providerId="LiveId" clId="{21367814-023B-4AF5-9942-2693CB5EB1DC}" dt="2023-11-14T14:47:46.064" v="8954" actId="1076"/>
          <ac:spMkLst>
            <pc:docMk/>
            <pc:sldMk cId="1320965006" sldId="269"/>
            <ac:spMk id="20" creationId="{3FB6CFE5-13CF-E159-DE60-AC357D5E06EC}"/>
          </ac:spMkLst>
        </pc:spChg>
        <pc:grpChg chg="add mod">
          <ac:chgData name="西村 翼" userId="5a6fcaf58e44607b" providerId="LiveId" clId="{21367814-023B-4AF5-9942-2693CB5EB1DC}" dt="2023-11-14T14:58:03.373" v="9650" actId="14100"/>
          <ac:grpSpMkLst>
            <pc:docMk/>
            <pc:sldMk cId="1320965006" sldId="269"/>
            <ac:grpSpMk id="7" creationId="{DF92E6B1-563F-818A-1CE3-04A532E69C25}"/>
          </ac:grpSpMkLst>
        </pc:grpChg>
        <pc:grpChg chg="add mod">
          <ac:chgData name="西村 翼" userId="5a6fcaf58e44607b" providerId="LiveId" clId="{21367814-023B-4AF5-9942-2693CB5EB1DC}" dt="2023-11-14T14:50:05.803" v="9145" actId="164"/>
          <ac:grpSpMkLst>
            <pc:docMk/>
            <pc:sldMk cId="1320965006" sldId="269"/>
            <ac:grpSpMk id="16" creationId="{1604DD4A-09D6-FB2A-D44C-49CAEE36627C}"/>
          </ac:grpSpMkLst>
        </pc:grpChg>
        <pc:picChg chg="add mod">
          <ac:chgData name="西村 翼" userId="5a6fcaf58e44607b" providerId="LiveId" clId="{21367814-023B-4AF5-9942-2693CB5EB1DC}" dt="2023-11-14T14:47:36.680" v="8952" actId="20577"/>
          <ac:picMkLst>
            <pc:docMk/>
            <pc:sldMk cId="1320965006" sldId="269"/>
            <ac:picMk id="9" creationId="{9CCD638C-29F5-5186-E225-6862E77A0DF6}"/>
          </ac:picMkLst>
        </pc:picChg>
        <pc:picChg chg="add del mod">
          <ac:chgData name="西村 翼" userId="5a6fcaf58e44607b" providerId="LiveId" clId="{21367814-023B-4AF5-9942-2693CB5EB1DC}" dt="2023-11-14T14:23:37.149" v="7703" actId="478"/>
          <ac:picMkLst>
            <pc:docMk/>
            <pc:sldMk cId="1320965006" sldId="269"/>
            <ac:picMk id="8194" creationId="{4EB03DF1-DECB-2A5A-22D0-173DD55B9970}"/>
          </ac:picMkLst>
        </pc:picChg>
        <pc:cxnChg chg="add mod">
          <ac:chgData name="西村 翼" userId="5a6fcaf58e44607b" providerId="LiveId" clId="{21367814-023B-4AF5-9942-2693CB5EB1DC}" dt="2023-11-14T14:50:05.803" v="9145" actId="164"/>
          <ac:cxnSpMkLst>
            <pc:docMk/>
            <pc:sldMk cId="1320965006" sldId="269"/>
            <ac:cxnSpMk id="18" creationId="{9C2CE05C-BC73-CB55-EFF2-B4EF4D6CEC81}"/>
          </ac:cxnSpMkLst>
        </pc:cxnChg>
      </pc:sldChg>
      <pc:sldMasterChg chg="modSldLayout">
        <pc:chgData name="西村 翼" userId="5a6fcaf58e44607b" providerId="LiveId" clId="{21367814-023B-4AF5-9942-2693CB5EB1DC}" dt="2023-11-14T08:27:08.317" v="4741" actId="404"/>
        <pc:sldMasterMkLst>
          <pc:docMk/>
          <pc:sldMasterMk cId="2086738938" sldId="2147483648"/>
        </pc:sldMasterMkLst>
        <pc:sldLayoutChg chg="addSp delSp modSp mod">
          <pc:chgData name="西村 翼" userId="5a6fcaf58e44607b" providerId="LiveId" clId="{21367814-023B-4AF5-9942-2693CB5EB1DC}" dt="2023-11-04T01:25:38.880" v="222" actId="1036"/>
          <pc:sldLayoutMkLst>
            <pc:docMk/>
            <pc:sldMasterMk cId="2086738938" sldId="2147483648"/>
            <pc:sldLayoutMk cId="1537242475" sldId="2147483649"/>
          </pc:sldLayoutMkLst>
          <pc:spChg chg="mod">
            <ac:chgData name="西村 翼" userId="5a6fcaf58e44607b" providerId="LiveId" clId="{21367814-023B-4AF5-9942-2693CB5EB1DC}" dt="2023-11-04T01:24:27.522" v="181" actId="14100"/>
            <ac:spMkLst>
              <pc:docMk/>
              <pc:sldMasterMk cId="2086738938" sldId="2147483648"/>
              <pc:sldLayoutMk cId="1537242475" sldId="2147483649"/>
              <ac:spMk id="2" creationId="{FCCCD72B-C134-467C-A499-DA86EE56C4B9}"/>
            </ac:spMkLst>
          </pc:spChg>
          <pc:spChg chg="mod">
            <ac:chgData name="西村 翼" userId="5a6fcaf58e44607b" providerId="LiveId" clId="{21367814-023B-4AF5-9942-2693CB5EB1DC}" dt="2023-11-04T01:25:38.880" v="222" actId="1036"/>
            <ac:spMkLst>
              <pc:docMk/>
              <pc:sldMasterMk cId="2086738938" sldId="2147483648"/>
              <pc:sldLayoutMk cId="1537242475" sldId="2147483649"/>
              <ac:spMk id="3" creationId="{C627025A-1B2C-41C7-BF67-36C7C08CDAE6}"/>
            </ac:spMkLst>
          </pc:spChg>
          <pc:spChg chg="add del mod ord">
            <ac:chgData name="西村 翼" userId="5a6fcaf58e44607b" providerId="LiveId" clId="{21367814-023B-4AF5-9942-2693CB5EB1DC}" dt="2023-11-04T01:15:02.855" v="32" actId="478"/>
            <ac:spMkLst>
              <pc:docMk/>
              <pc:sldMasterMk cId="2086738938" sldId="2147483648"/>
              <pc:sldLayoutMk cId="1537242475" sldId="2147483649"/>
              <ac:spMk id="6" creationId="{EC499935-54EE-E8D7-AF3C-443289556C1B}"/>
            </ac:spMkLst>
          </pc:spChg>
          <pc:spChg chg="del mod">
            <ac:chgData name="西村 翼" userId="5a6fcaf58e44607b" providerId="LiveId" clId="{21367814-023B-4AF5-9942-2693CB5EB1DC}" dt="2023-11-04T01:25:33.149" v="202" actId="478"/>
            <ac:spMkLst>
              <pc:docMk/>
              <pc:sldMasterMk cId="2086738938" sldId="2147483648"/>
              <pc:sldLayoutMk cId="1537242475" sldId="2147483649"/>
              <ac:spMk id="7" creationId="{F9AE01C8-B32C-4AC7-A2F8-FEED64CDF4AE}"/>
            </ac:spMkLst>
          </pc:spChg>
          <pc:spChg chg="mod">
            <ac:chgData name="西村 翼" userId="5a6fcaf58e44607b" providerId="LiveId" clId="{21367814-023B-4AF5-9942-2693CB5EB1DC}" dt="2023-11-04T01:23:00.829" v="170" actId="113"/>
            <ac:spMkLst>
              <pc:docMk/>
              <pc:sldMasterMk cId="2086738938" sldId="2147483648"/>
              <pc:sldLayoutMk cId="1537242475" sldId="2147483649"/>
              <ac:spMk id="8" creationId="{B58270E5-7849-4F9C-94E9-54546E58E5A2}"/>
            </ac:spMkLst>
          </pc:spChg>
          <pc:spChg chg="mod">
            <ac:chgData name="西村 翼" userId="5a6fcaf58e44607b" providerId="LiveId" clId="{21367814-023B-4AF5-9942-2693CB5EB1DC}" dt="2023-11-04T01:23:00.829" v="170" actId="113"/>
            <ac:spMkLst>
              <pc:docMk/>
              <pc:sldMasterMk cId="2086738938" sldId="2147483648"/>
              <pc:sldLayoutMk cId="1537242475" sldId="2147483649"/>
              <ac:spMk id="9" creationId="{10845171-3766-4686-BF4F-827DD8A3E6E8}"/>
            </ac:spMkLst>
          </pc:spChg>
          <pc:spChg chg="add del mod">
            <ac:chgData name="西村 翼" userId="5a6fcaf58e44607b" providerId="LiveId" clId="{21367814-023B-4AF5-9942-2693CB5EB1DC}" dt="2023-11-04T01:16:59.385" v="47" actId="478"/>
            <ac:spMkLst>
              <pc:docMk/>
              <pc:sldMasterMk cId="2086738938" sldId="2147483648"/>
              <pc:sldLayoutMk cId="1537242475" sldId="2147483649"/>
              <ac:spMk id="10" creationId="{30561DF7-E76F-DCB0-4358-E33954CD1CE2}"/>
            </ac:spMkLst>
          </pc:spChg>
          <pc:spChg chg="add del mod">
            <ac:chgData name="西村 翼" userId="5a6fcaf58e44607b" providerId="LiveId" clId="{21367814-023B-4AF5-9942-2693CB5EB1DC}" dt="2023-11-04T01:18:01.113" v="64" actId="478"/>
            <ac:spMkLst>
              <pc:docMk/>
              <pc:sldMasterMk cId="2086738938" sldId="2147483648"/>
              <pc:sldLayoutMk cId="1537242475" sldId="2147483649"/>
              <ac:spMk id="11" creationId="{1A076096-E58F-6C92-B218-6AFB891ED283}"/>
            </ac:spMkLst>
          </pc:spChg>
          <pc:spChg chg="add del mod">
            <ac:chgData name="西村 翼" userId="5a6fcaf58e44607b" providerId="LiveId" clId="{21367814-023B-4AF5-9942-2693CB5EB1DC}" dt="2023-11-04T01:18:11.438" v="67" actId="478"/>
            <ac:spMkLst>
              <pc:docMk/>
              <pc:sldMasterMk cId="2086738938" sldId="2147483648"/>
              <pc:sldLayoutMk cId="1537242475" sldId="2147483649"/>
              <ac:spMk id="13" creationId="{AC571C31-7B9F-A386-C865-7355309F10A9}"/>
            </ac:spMkLst>
          </pc:spChg>
          <pc:spChg chg="add del mod">
            <ac:chgData name="西村 翼" userId="5a6fcaf58e44607b" providerId="LiveId" clId="{21367814-023B-4AF5-9942-2693CB5EB1DC}" dt="2023-11-04T01:19:29.134" v="72" actId="478"/>
            <ac:spMkLst>
              <pc:docMk/>
              <pc:sldMasterMk cId="2086738938" sldId="2147483648"/>
              <pc:sldLayoutMk cId="1537242475" sldId="2147483649"/>
              <ac:spMk id="14" creationId="{ECE8D466-96BC-079A-E8E2-1FEBB0C2CCB7}"/>
            </ac:spMkLst>
          </pc:spChg>
        </pc:sldLayoutChg>
        <pc:sldLayoutChg chg="modSp">
          <pc:chgData name="西村 翼" userId="5a6fcaf58e44607b" providerId="LiveId" clId="{21367814-023B-4AF5-9942-2693CB5EB1DC}" dt="2023-11-14T08:27:01.940" v="4740" actId="404"/>
          <pc:sldLayoutMkLst>
            <pc:docMk/>
            <pc:sldMasterMk cId="2086738938" sldId="2147483648"/>
            <pc:sldLayoutMk cId="3122641388" sldId="2147483650"/>
          </pc:sldLayoutMkLst>
          <pc:spChg chg="mod">
            <ac:chgData name="西村 翼" userId="5a6fcaf58e44607b" providerId="LiveId" clId="{21367814-023B-4AF5-9942-2693CB5EB1DC}" dt="2023-11-14T08:27:01.940" v="4740" actId="404"/>
            <ac:spMkLst>
              <pc:docMk/>
              <pc:sldMasterMk cId="2086738938" sldId="2147483648"/>
              <pc:sldLayoutMk cId="3122641388" sldId="2147483650"/>
              <ac:spMk id="2" creationId="{D67A63FD-A9CF-4F17-B75C-238D06A278F1}"/>
            </ac:spMkLst>
          </pc:spChg>
          <pc:spChg chg="mod">
            <ac:chgData name="西村 翼" userId="5a6fcaf58e44607b" providerId="LiveId" clId="{21367814-023B-4AF5-9942-2693CB5EB1DC}" dt="2023-11-04T01:23:16.390" v="173" actId="207"/>
            <ac:spMkLst>
              <pc:docMk/>
              <pc:sldMasterMk cId="2086738938" sldId="2147483648"/>
              <pc:sldLayoutMk cId="3122641388" sldId="2147483650"/>
              <ac:spMk id="4" creationId="{C22A4FFD-16A7-41E3-99C4-8E42B6292B68}"/>
            </ac:spMkLst>
          </pc:spChg>
          <pc:spChg chg="mod">
            <ac:chgData name="西村 翼" userId="5a6fcaf58e44607b" providerId="LiveId" clId="{21367814-023B-4AF5-9942-2693CB5EB1DC}" dt="2023-11-04T01:23:16.390" v="173" actId="207"/>
            <ac:spMkLst>
              <pc:docMk/>
              <pc:sldMasterMk cId="2086738938" sldId="2147483648"/>
              <pc:sldLayoutMk cId="3122641388" sldId="2147483650"/>
              <ac:spMk id="5" creationId="{A75E9A27-4A62-4E1C-9107-256A8454BD2A}"/>
            </ac:spMkLst>
          </pc:spChg>
          <pc:spChg chg="mod">
            <ac:chgData name="西村 翼" userId="5a6fcaf58e44607b" providerId="LiveId" clId="{21367814-023B-4AF5-9942-2693CB5EB1DC}" dt="2023-11-04T01:23:16.390" v="173" actId="207"/>
            <ac:spMkLst>
              <pc:docMk/>
              <pc:sldMasterMk cId="2086738938" sldId="2147483648"/>
              <pc:sldLayoutMk cId="3122641388" sldId="2147483650"/>
              <ac:spMk id="6" creationId="{5E47B95C-FC11-41B9-9018-BBC6B55A44B6}"/>
            </ac:spMkLst>
          </pc:spChg>
        </pc:sldLayoutChg>
        <pc:sldLayoutChg chg="modSp mod">
          <pc:chgData name="西村 翼" userId="5a6fcaf58e44607b" providerId="LiveId" clId="{21367814-023B-4AF5-9942-2693CB5EB1DC}" dt="2023-11-14T08:27:08.317" v="4741" actId="404"/>
          <pc:sldLayoutMkLst>
            <pc:docMk/>
            <pc:sldMasterMk cId="2086738938" sldId="2147483648"/>
            <pc:sldLayoutMk cId="46274230" sldId="2147483655"/>
          </pc:sldLayoutMkLst>
          <pc:spChg chg="mod">
            <ac:chgData name="西村 翼" userId="5a6fcaf58e44607b" providerId="LiveId" clId="{21367814-023B-4AF5-9942-2693CB5EB1DC}" dt="2023-11-14T08:27:08.317" v="4741" actId="404"/>
            <ac:spMkLst>
              <pc:docMk/>
              <pc:sldMasterMk cId="2086738938" sldId="2147483648"/>
              <pc:sldLayoutMk cId="46274230" sldId="2147483655"/>
              <ac:spMk id="2" creationId="{D67A63FD-A9CF-4F17-B75C-238D06A278F1}"/>
            </ac:spMkLst>
          </pc:spChg>
          <pc:spChg chg="mod">
            <ac:chgData name="西村 翼" userId="5a6fcaf58e44607b" providerId="LiveId" clId="{21367814-023B-4AF5-9942-2693CB5EB1DC}" dt="2023-11-04T01:23:41.693" v="176" actId="207"/>
            <ac:spMkLst>
              <pc:docMk/>
              <pc:sldMasterMk cId="2086738938" sldId="2147483648"/>
              <pc:sldLayoutMk cId="46274230" sldId="2147483655"/>
              <ac:spMk id="4" creationId="{C22A4FFD-16A7-41E3-99C4-8E42B6292B68}"/>
            </ac:spMkLst>
          </pc:spChg>
          <pc:spChg chg="mod">
            <ac:chgData name="西村 翼" userId="5a6fcaf58e44607b" providerId="LiveId" clId="{21367814-023B-4AF5-9942-2693CB5EB1DC}" dt="2023-11-04T01:23:41.693" v="176" actId="207"/>
            <ac:spMkLst>
              <pc:docMk/>
              <pc:sldMasterMk cId="2086738938" sldId="2147483648"/>
              <pc:sldLayoutMk cId="46274230" sldId="2147483655"/>
              <ac:spMk id="5" creationId="{A75E9A27-4A62-4E1C-9107-256A8454BD2A}"/>
            </ac:spMkLst>
          </pc:spChg>
          <pc:spChg chg="mod">
            <ac:chgData name="西村 翼" userId="5a6fcaf58e44607b" providerId="LiveId" clId="{21367814-023B-4AF5-9942-2693CB5EB1DC}" dt="2023-11-04T01:23:41.693" v="176" actId="207"/>
            <ac:spMkLst>
              <pc:docMk/>
              <pc:sldMasterMk cId="2086738938" sldId="2147483648"/>
              <pc:sldLayoutMk cId="46274230" sldId="2147483655"/>
              <ac:spMk id="6" creationId="{5E47B95C-FC11-41B9-9018-BBC6B55A44B6}"/>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843AAD-C151-4C67-8EC9-2AC048A6CE80}" type="datetimeFigureOut">
              <a:rPr kumimoji="1" lang="ja-JP" altLang="en-US" smtClean="0"/>
              <a:t>2023/12/3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DF422-09E2-4C4A-AB4D-363175EB1DF5}" type="slidenum">
              <a:rPr kumimoji="1" lang="ja-JP" altLang="en-US" smtClean="0"/>
              <a:t>‹#›</a:t>
            </a:fld>
            <a:endParaRPr kumimoji="1" lang="ja-JP" altLang="en-US"/>
          </a:p>
        </p:txBody>
      </p:sp>
    </p:spTree>
    <p:extLst>
      <p:ext uri="{BB962C8B-B14F-4D97-AF65-F5344CB8AC3E}">
        <p14:creationId xmlns:p14="http://schemas.microsoft.com/office/powerpoint/2010/main" val="20515975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2">
        <a:schemeClr val="bg1"/>
      </p:bgRef>
    </p:bg>
    <p:spTree>
      <p:nvGrpSpPr>
        <p:cNvPr id="1" name=""/>
        <p:cNvGrpSpPr/>
        <p:nvPr/>
      </p:nvGrpSpPr>
      <p:grpSpPr>
        <a:xfrm>
          <a:off x="0" y="0"/>
          <a:ext cx="0" cy="0"/>
          <a:chOff x="0" y="0"/>
          <a:chExt cx="0" cy="0"/>
        </a:xfrm>
      </p:grpSpPr>
      <p:sp>
        <p:nvSpPr>
          <p:cNvPr id="5" name="正方形/長方形 3">
            <a:extLst>
              <a:ext uri="{FF2B5EF4-FFF2-40B4-BE49-F238E27FC236}">
                <a16:creationId xmlns:a16="http://schemas.microsoft.com/office/drawing/2014/main" id="{AA4D151F-864F-A9D3-BB3D-CC1E399070DD}"/>
              </a:ext>
            </a:extLst>
          </p:cNvPr>
          <p:cNvSpPr/>
          <p:nvPr userDrawn="1"/>
        </p:nvSpPr>
        <p:spPr>
          <a:xfrm rot="10800000">
            <a:off x="-2" y="0"/>
            <a:ext cx="12192001" cy="6858000"/>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0 h 6858000"/>
              <a:gd name="connsiteX0" fmla="*/ 0 w 12192001"/>
              <a:gd name="connsiteY0" fmla="*/ 0 h 6858000"/>
              <a:gd name="connsiteX1" fmla="*/ 12192001 w 12192001"/>
              <a:gd name="connsiteY1" fmla="*/ 0 h 6858000"/>
              <a:gd name="connsiteX2" fmla="*/ 1539712 w 12192001"/>
              <a:gd name="connsiteY2" fmla="*/ 1569563 h 6858000"/>
              <a:gd name="connsiteX3" fmla="*/ 0 w 12192001"/>
              <a:gd name="connsiteY3" fmla="*/ 6858000 h 6858000"/>
              <a:gd name="connsiteX4" fmla="*/ 0 w 1219200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58000">
                <a:moveTo>
                  <a:pt x="0" y="0"/>
                </a:moveTo>
                <a:lnTo>
                  <a:pt x="12192001" y="0"/>
                </a:lnTo>
                <a:lnTo>
                  <a:pt x="1539712" y="1569563"/>
                </a:lnTo>
                <a:lnTo>
                  <a:pt x="0" y="6858000"/>
                </a:lnTo>
                <a:lnTo>
                  <a:pt x="0" y="0"/>
                </a:ln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68A05E30-C5A4-9EFF-7BE8-7A16932451E8}"/>
              </a:ext>
            </a:extLst>
          </p:cNvPr>
          <p:cNvSpPr/>
          <p:nvPr userDrawn="1"/>
        </p:nvSpPr>
        <p:spPr>
          <a:xfrm>
            <a:off x="-1" y="0"/>
            <a:ext cx="12192001" cy="6858000"/>
          </a:xfrm>
          <a:custGeom>
            <a:avLst/>
            <a:gdLst>
              <a:gd name="connsiteX0" fmla="*/ 0 w 12192001"/>
              <a:gd name="connsiteY0" fmla="*/ 0 h 6858000"/>
              <a:gd name="connsiteX1" fmla="*/ 12192001 w 12192001"/>
              <a:gd name="connsiteY1" fmla="*/ 0 h 6858000"/>
              <a:gd name="connsiteX2" fmla="*/ 12192001 w 12192001"/>
              <a:gd name="connsiteY2" fmla="*/ 6858000 h 6858000"/>
              <a:gd name="connsiteX3" fmla="*/ 0 w 12192001"/>
              <a:gd name="connsiteY3" fmla="*/ 6858000 h 6858000"/>
              <a:gd name="connsiteX4" fmla="*/ 0 w 12192001"/>
              <a:gd name="connsiteY4" fmla="*/ 0 h 6858000"/>
              <a:gd name="connsiteX0" fmla="*/ 0 w 12192001"/>
              <a:gd name="connsiteY0" fmla="*/ 0 h 6858000"/>
              <a:gd name="connsiteX1" fmla="*/ 12192001 w 12192001"/>
              <a:gd name="connsiteY1" fmla="*/ 0 h 6858000"/>
              <a:gd name="connsiteX2" fmla="*/ 1539712 w 12192001"/>
              <a:gd name="connsiteY2" fmla="*/ 1569563 h 6858000"/>
              <a:gd name="connsiteX3" fmla="*/ 0 w 12192001"/>
              <a:gd name="connsiteY3" fmla="*/ 6858000 h 6858000"/>
              <a:gd name="connsiteX4" fmla="*/ 0 w 1219200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6858000">
                <a:moveTo>
                  <a:pt x="0" y="0"/>
                </a:moveTo>
                <a:lnTo>
                  <a:pt x="12192001" y="0"/>
                </a:lnTo>
                <a:lnTo>
                  <a:pt x="1539712" y="1569563"/>
                </a:lnTo>
                <a:lnTo>
                  <a:pt x="0" y="6858000"/>
                </a:lnTo>
                <a:lnTo>
                  <a:pt x="0" y="0"/>
                </a:lnTo>
                <a:close/>
              </a:path>
            </a:pathLst>
          </a:cu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CCCD72B-C134-467C-A499-DA86EE56C4B9}"/>
              </a:ext>
            </a:extLst>
          </p:cNvPr>
          <p:cNvSpPr>
            <a:spLocks noGrp="1"/>
          </p:cNvSpPr>
          <p:nvPr>
            <p:ph type="ctrTitle"/>
          </p:nvPr>
        </p:nvSpPr>
        <p:spPr>
          <a:xfrm>
            <a:off x="1112363" y="1578395"/>
            <a:ext cx="10124388" cy="1655763"/>
          </a:xfrm>
          <a:ln>
            <a:noFill/>
          </a:ln>
        </p:spPr>
        <p:txBody>
          <a:bodyPr anchor="b">
            <a:normAutofit/>
          </a:bodyPr>
          <a:lstStyle>
            <a:lvl1pPr algn="l">
              <a:defRPr sz="3600" b="1">
                <a:latin typeface="Times New Roman" panose="02020603050405020304" pitchFamily="18" charset="0"/>
                <a:ea typeface="游明朝" panose="02020400000000000000" pitchFamily="18" charset="-128"/>
                <a:cs typeface="Times New Roman" panose="02020603050405020304" pitchFamily="18" charset="0"/>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C627025A-1B2C-41C7-BF67-36C7C08CDAE6}"/>
              </a:ext>
            </a:extLst>
          </p:cNvPr>
          <p:cNvSpPr>
            <a:spLocks noGrp="1"/>
          </p:cNvSpPr>
          <p:nvPr>
            <p:ph type="subTitle" idx="1"/>
          </p:nvPr>
        </p:nvSpPr>
        <p:spPr>
          <a:xfrm>
            <a:off x="1112363" y="3746402"/>
            <a:ext cx="10124388" cy="901016"/>
          </a:xfrm>
          <a:ln>
            <a:noFill/>
          </a:ln>
        </p:spPr>
        <p:txBody>
          <a:bodyPr>
            <a:normAutofit/>
          </a:bodyPr>
          <a:lstStyle>
            <a:lvl1pPr marL="0" indent="0" algn="l">
              <a:buNone/>
              <a:defRPr sz="2400">
                <a:latin typeface="Times New Roman" panose="02020603050405020304" pitchFamily="18" charset="0"/>
                <a:ea typeface="游明朝" panose="02020400000000000000" pitchFamily="18" charset="-128"/>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8" name="フッター プレースホルダー 4">
            <a:extLst>
              <a:ext uri="{FF2B5EF4-FFF2-40B4-BE49-F238E27FC236}">
                <a16:creationId xmlns:a16="http://schemas.microsoft.com/office/drawing/2014/main" id="{B58270E5-7849-4F9C-94E9-54546E58E5A2}"/>
              </a:ext>
            </a:extLst>
          </p:cNvPr>
          <p:cNvSpPr>
            <a:spLocks noGrp="1"/>
          </p:cNvSpPr>
          <p:nvPr>
            <p:ph type="ftr" sz="quarter" idx="11"/>
          </p:nvPr>
        </p:nvSpPr>
        <p:spPr>
          <a:xfrm>
            <a:off x="4038600" y="6442610"/>
            <a:ext cx="4114800" cy="365125"/>
          </a:xfrm>
        </p:spPr>
        <p:txBody>
          <a:bodyPr/>
          <a:lstStyle>
            <a:lvl1pPr>
              <a:defRPr sz="1400" b="1">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stStyle>
          <a:p>
            <a:r>
              <a:rPr lang="ja-JP" altLang="en-US"/>
              <a:t>タイトル</a:t>
            </a:r>
            <a:endParaRPr lang="ja-JP" altLang="en-US" dirty="0"/>
          </a:p>
        </p:txBody>
      </p:sp>
      <p:sp>
        <p:nvSpPr>
          <p:cNvPr id="9" name="スライド番号プレースホルダー 5">
            <a:extLst>
              <a:ext uri="{FF2B5EF4-FFF2-40B4-BE49-F238E27FC236}">
                <a16:creationId xmlns:a16="http://schemas.microsoft.com/office/drawing/2014/main" id="{10845171-3766-4686-BF4F-827DD8A3E6E8}"/>
              </a:ext>
            </a:extLst>
          </p:cNvPr>
          <p:cNvSpPr>
            <a:spLocks noGrp="1"/>
          </p:cNvSpPr>
          <p:nvPr>
            <p:ph type="sldNum" sz="quarter" idx="12"/>
          </p:nvPr>
        </p:nvSpPr>
        <p:spPr>
          <a:xfrm>
            <a:off x="9169167" y="6439427"/>
            <a:ext cx="2743200" cy="365125"/>
          </a:xfrm>
        </p:spPr>
        <p:txBody>
          <a:bodyPr/>
          <a:lstStyle>
            <a:lvl1pPr>
              <a:defRPr sz="1400" b="1">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stStyle>
          <a:p>
            <a:fld id="{6A08F1E3-4537-4A28-BBC1-BB8FB2459995}" type="slidenum">
              <a:rPr lang="ja-JP" altLang="en-US" smtClean="0"/>
              <a:pPr/>
              <a:t>‹#›</a:t>
            </a:fld>
            <a:endParaRPr lang="ja-JP" altLang="en-US"/>
          </a:p>
        </p:txBody>
      </p:sp>
    </p:spTree>
    <p:extLst>
      <p:ext uri="{BB962C8B-B14F-4D97-AF65-F5344CB8AC3E}">
        <p14:creationId xmlns:p14="http://schemas.microsoft.com/office/powerpoint/2010/main" val="153724247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8CF2AEF5-22D1-1BFC-91F1-62D2F730213C}"/>
              </a:ext>
            </a:extLst>
          </p:cNvPr>
          <p:cNvSpPr/>
          <p:nvPr userDrawn="1"/>
        </p:nvSpPr>
        <p:spPr>
          <a:xfrm>
            <a:off x="-2" y="6317163"/>
            <a:ext cx="12192001" cy="557662"/>
          </a:xfrm>
          <a:prstGeom prst="rect">
            <a:avLst/>
          </a:prstGeom>
          <a:blipFill>
            <a:blip r:embed="rId2">
              <a:extLst>
                <a:ext uri="{BEBA8EAE-BF5A-486C-A8C5-ECC9F3942E4B}">
                  <a14:imgProps xmlns:a14="http://schemas.microsoft.com/office/drawing/2010/main">
                    <a14:imgLayer r:embed="rId3">
                      <a14:imgEffect>
                        <a14:brightnessContrast bright="-10000" contrast="1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a:p>
        </p:txBody>
      </p:sp>
      <p:sp>
        <p:nvSpPr>
          <p:cNvPr id="7" name="正方形/長方形 6">
            <a:extLst>
              <a:ext uri="{FF2B5EF4-FFF2-40B4-BE49-F238E27FC236}">
                <a16:creationId xmlns:a16="http://schemas.microsoft.com/office/drawing/2014/main" id="{B37B6F3E-8789-5FF1-1D39-1D32E9B32776}"/>
              </a:ext>
            </a:extLst>
          </p:cNvPr>
          <p:cNvSpPr/>
          <p:nvPr userDrawn="1"/>
        </p:nvSpPr>
        <p:spPr>
          <a:xfrm>
            <a:off x="-1" y="0"/>
            <a:ext cx="12192001" cy="557662"/>
          </a:xfrm>
          <a:prstGeom prst="rect">
            <a:avLst/>
          </a:prstGeom>
          <a:blipFill>
            <a:blip r:embed="rId2">
              <a:extLst>
                <a:ext uri="{BEBA8EAE-BF5A-486C-A8C5-ECC9F3942E4B}">
                  <a14:imgProps xmlns:a14="http://schemas.microsoft.com/office/drawing/2010/main">
                    <a14:imgLayer r:embed="rId3">
                      <a14:imgEffect>
                        <a14:brightnessContrast bright="-10000" contrast="1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67A63FD-A9CF-4F17-B75C-238D06A278F1}"/>
              </a:ext>
            </a:extLst>
          </p:cNvPr>
          <p:cNvSpPr>
            <a:spLocks noGrp="1"/>
          </p:cNvSpPr>
          <p:nvPr>
            <p:ph type="title"/>
          </p:nvPr>
        </p:nvSpPr>
        <p:spPr>
          <a:xfrm>
            <a:off x="327171" y="96837"/>
            <a:ext cx="11585196" cy="460825"/>
          </a:xfrm>
          <a:ln>
            <a:noFill/>
          </a:ln>
        </p:spPr>
        <p:txBody>
          <a:bodyPr>
            <a:noAutofit/>
          </a:bodyPr>
          <a:lstStyle>
            <a:lvl1pPr>
              <a:defRPr sz="2800" b="0">
                <a:solidFill>
                  <a:schemeClr val="accent1"/>
                </a:solidFill>
                <a:latin typeface="Times New Roman" panose="02020603050405020304" pitchFamily="18" charset="0"/>
                <a:ea typeface="游明朝" panose="02020400000000000000" pitchFamily="18" charset="-128"/>
                <a:cs typeface="Times New Roman" panose="02020603050405020304" pitchFamily="18" charset="0"/>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55387B83-8B2E-46B8-B5E0-1F12F05741B1}"/>
              </a:ext>
            </a:extLst>
          </p:cNvPr>
          <p:cNvSpPr>
            <a:spLocks noGrp="1"/>
          </p:cNvSpPr>
          <p:nvPr>
            <p:ph idx="1"/>
          </p:nvPr>
        </p:nvSpPr>
        <p:spPr>
          <a:xfrm>
            <a:off x="238152" y="654499"/>
            <a:ext cx="11763234" cy="5592390"/>
          </a:xfrm>
          <a:ln>
            <a:solidFill>
              <a:schemeClr val="bg1"/>
            </a:solidFill>
          </a:ln>
        </p:spPr>
        <p:txBody>
          <a:bodyPr>
            <a:normAutofit/>
          </a:bodyPr>
          <a:lstStyle>
            <a:lvl1pPr marL="355600" indent="-355600">
              <a:lnSpc>
                <a:spcPct val="110000"/>
              </a:lnSpc>
              <a:spcBef>
                <a:spcPts val="600"/>
              </a:spcBef>
              <a:buFont typeface="Wingdings" panose="05000000000000000000" pitchFamily="2" charset="2"/>
              <a:buChar char="Ø"/>
              <a:defRPr sz="2000">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nSpc>
                <a:spcPct val="110000"/>
              </a:lnSpc>
              <a:spcBef>
                <a:spcPts val="600"/>
              </a:spcBef>
              <a:buFont typeface="Wingdings" panose="05000000000000000000" pitchFamily="2" charset="2"/>
              <a:buChar char="u"/>
              <a:defRPr sz="1800">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nSpc>
                <a:spcPct val="110000"/>
              </a:lnSpc>
              <a:spcBef>
                <a:spcPts val="600"/>
              </a:spcBef>
              <a:buFont typeface="Wingdings" panose="05000000000000000000" pitchFamily="2" charset="2"/>
              <a:buChar char="p"/>
              <a:defRPr sz="1600">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nSpc>
                <a:spcPct val="110000"/>
              </a:lnSpc>
              <a:spcBef>
                <a:spcPts val="600"/>
              </a:spcBef>
              <a:buFont typeface="Wingdings" panose="05000000000000000000" pitchFamily="2" charset="2"/>
              <a:buChar char="ü"/>
              <a:defRPr sz="1400">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nSpc>
                <a:spcPct val="110000"/>
              </a:lnSpc>
              <a:spcBef>
                <a:spcPts val="600"/>
              </a:spcBef>
              <a:buFont typeface="Wingdings" panose="05000000000000000000" pitchFamily="2" charset="2"/>
              <a:buChar char="ü"/>
              <a:defRPr sz="1400">
                <a:latin typeface="Times New Roman" panose="02020603050405020304" pitchFamily="18" charset="0"/>
                <a:ea typeface="游明朝" panose="02020400000000000000" pitchFamily="18" charset="-128"/>
                <a:cs typeface="Times New Roman" panose="02020603050405020304" pitchFamily="18"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C22A4FFD-16A7-41E3-99C4-8E42B6292B68}"/>
              </a:ext>
            </a:extLst>
          </p:cNvPr>
          <p:cNvSpPr>
            <a:spLocks noGrp="1"/>
          </p:cNvSpPr>
          <p:nvPr>
            <p:ph type="dt" sz="half" idx="10"/>
          </p:nvPr>
        </p:nvSpPr>
        <p:spPr>
          <a:xfrm>
            <a:off x="279633" y="6439426"/>
            <a:ext cx="2743200" cy="365125"/>
          </a:xfrm>
        </p:spPr>
        <p:txBody>
          <a:bodyPr/>
          <a:lstStyle>
            <a:lvl1pPr>
              <a:defRPr sz="1400" b="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stStyle>
          <a:p>
            <a:fld id="{5867A3E6-471E-47E6-955F-9856BA57961E}" type="datetime1">
              <a:rPr lang="ja-JP" altLang="en-US" smtClean="0"/>
              <a:pPr/>
              <a:t>2023/12/3</a:t>
            </a:fld>
            <a:endParaRPr lang="ja-JP" altLang="en-US"/>
          </a:p>
        </p:txBody>
      </p:sp>
      <p:sp>
        <p:nvSpPr>
          <p:cNvPr id="5" name="フッター プレースホルダー 4">
            <a:extLst>
              <a:ext uri="{FF2B5EF4-FFF2-40B4-BE49-F238E27FC236}">
                <a16:creationId xmlns:a16="http://schemas.microsoft.com/office/drawing/2014/main" id="{A75E9A27-4A62-4E1C-9107-256A8454BD2A}"/>
              </a:ext>
            </a:extLst>
          </p:cNvPr>
          <p:cNvSpPr>
            <a:spLocks noGrp="1"/>
          </p:cNvSpPr>
          <p:nvPr>
            <p:ph type="ftr" sz="quarter" idx="11"/>
          </p:nvPr>
        </p:nvSpPr>
        <p:spPr>
          <a:xfrm>
            <a:off x="4038600" y="6442610"/>
            <a:ext cx="4114800" cy="365125"/>
          </a:xfrm>
        </p:spPr>
        <p:txBody>
          <a:bodyPr/>
          <a:lstStyle>
            <a:lvl1pPr>
              <a:defRPr sz="1400" b="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stStyle>
          <a:p>
            <a:r>
              <a:rPr lang="ja-JP" altLang="en-US"/>
              <a:t>タイトル</a:t>
            </a:r>
            <a:endParaRPr lang="ja-JP" altLang="en-US" dirty="0"/>
          </a:p>
        </p:txBody>
      </p:sp>
      <p:sp>
        <p:nvSpPr>
          <p:cNvPr id="6" name="スライド番号プレースホルダー 5">
            <a:extLst>
              <a:ext uri="{FF2B5EF4-FFF2-40B4-BE49-F238E27FC236}">
                <a16:creationId xmlns:a16="http://schemas.microsoft.com/office/drawing/2014/main" id="{5E47B95C-FC11-41B9-9018-BBC6B55A44B6}"/>
              </a:ext>
            </a:extLst>
          </p:cNvPr>
          <p:cNvSpPr>
            <a:spLocks noGrp="1"/>
          </p:cNvSpPr>
          <p:nvPr>
            <p:ph type="sldNum" sz="quarter" idx="12"/>
          </p:nvPr>
        </p:nvSpPr>
        <p:spPr>
          <a:xfrm>
            <a:off x="9169167" y="6439427"/>
            <a:ext cx="2743200" cy="365125"/>
          </a:xfrm>
        </p:spPr>
        <p:txBody>
          <a:bodyPr/>
          <a:lstStyle>
            <a:lvl1pPr>
              <a:defRPr sz="1400" b="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stStyle>
          <a:p>
            <a:fld id="{6A08F1E3-4537-4A28-BBC1-BB8FB2459995}" type="slidenum">
              <a:rPr lang="ja-JP" altLang="en-US" smtClean="0"/>
              <a:pPr/>
              <a:t>‹#›</a:t>
            </a:fld>
            <a:endParaRPr lang="ja-JP" altLang="en-US"/>
          </a:p>
        </p:txBody>
      </p:sp>
      <p:cxnSp>
        <p:nvCxnSpPr>
          <p:cNvPr id="8" name="直線コネクタ 7">
            <a:extLst>
              <a:ext uri="{FF2B5EF4-FFF2-40B4-BE49-F238E27FC236}">
                <a16:creationId xmlns:a16="http://schemas.microsoft.com/office/drawing/2014/main" id="{CD077C19-F45D-4544-84F1-072A7EFA0DAC}"/>
              </a:ext>
            </a:extLst>
          </p:cNvPr>
          <p:cNvCxnSpPr>
            <a:cxnSpLocks/>
          </p:cNvCxnSpPr>
          <p:nvPr userDrawn="1"/>
        </p:nvCxnSpPr>
        <p:spPr>
          <a:xfrm flipH="1">
            <a:off x="-1" y="557662"/>
            <a:ext cx="12192001"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26413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37B6F3E-8789-5FF1-1D39-1D32E9B32776}"/>
              </a:ext>
            </a:extLst>
          </p:cNvPr>
          <p:cNvSpPr/>
          <p:nvPr userDrawn="1"/>
        </p:nvSpPr>
        <p:spPr>
          <a:xfrm>
            <a:off x="-1" y="0"/>
            <a:ext cx="12192001" cy="557662"/>
          </a:xfrm>
          <a:prstGeom prst="rect">
            <a:avLst/>
          </a:prstGeom>
          <a:blipFill>
            <a:blip r:embed="rId2">
              <a:extLst>
                <a:ext uri="{BEBA8EAE-BF5A-486C-A8C5-ECC9F3942E4B}">
                  <a14:imgProps xmlns:a14="http://schemas.microsoft.com/office/drawing/2010/main">
                    <a14:imgLayer r:embed="rId3">
                      <a14:imgEffect>
                        <a14:brightnessContrast bright="-10000" contrast="1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CF2AEF5-22D1-1BFC-91F1-62D2F730213C}"/>
              </a:ext>
            </a:extLst>
          </p:cNvPr>
          <p:cNvSpPr/>
          <p:nvPr userDrawn="1"/>
        </p:nvSpPr>
        <p:spPr>
          <a:xfrm>
            <a:off x="-2" y="6317163"/>
            <a:ext cx="12192001" cy="557662"/>
          </a:xfrm>
          <a:prstGeom prst="rect">
            <a:avLst/>
          </a:prstGeom>
          <a:blipFill>
            <a:blip r:embed="rId2">
              <a:extLst>
                <a:ext uri="{BEBA8EAE-BF5A-486C-A8C5-ECC9F3942E4B}">
                  <a14:imgProps xmlns:a14="http://schemas.microsoft.com/office/drawing/2010/main">
                    <a14:imgLayer r:embed="rId3">
                      <a14:imgEffect>
                        <a14:brightnessContrast bright="-10000" contrast="1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a:p>
        </p:txBody>
      </p:sp>
      <p:sp>
        <p:nvSpPr>
          <p:cNvPr id="2" name="タイトル 1">
            <a:extLst>
              <a:ext uri="{FF2B5EF4-FFF2-40B4-BE49-F238E27FC236}">
                <a16:creationId xmlns:a16="http://schemas.microsoft.com/office/drawing/2014/main" id="{D67A63FD-A9CF-4F17-B75C-238D06A278F1}"/>
              </a:ext>
            </a:extLst>
          </p:cNvPr>
          <p:cNvSpPr>
            <a:spLocks noGrp="1"/>
          </p:cNvSpPr>
          <p:nvPr>
            <p:ph type="title"/>
          </p:nvPr>
        </p:nvSpPr>
        <p:spPr>
          <a:xfrm>
            <a:off x="327171" y="96837"/>
            <a:ext cx="11585196" cy="460823"/>
          </a:xfrm>
          <a:ln>
            <a:noFill/>
          </a:ln>
        </p:spPr>
        <p:txBody>
          <a:bodyPr>
            <a:noAutofit/>
          </a:bodyPr>
          <a:lstStyle>
            <a:lvl1pPr>
              <a:defRPr sz="2800" b="0">
                <a:solidFill>
                  <a:schemeClr val="accent1"/>
                </a:solidFill>
                <a:latin typeface="Times New Roman" panose="02020603050405020304" pitchFamily="18" charset="0"/>
                <a:ea typeface="游明朝" panose="02020400000000000000" pitchFamily="18" charset="-128"/>
                <a:cs typeface="Times New Roman" panose="02020603050405020304" pitchFamily="18" charset="0"/>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55387B83-8B2E-46B8-B5E0-1F12F05741B1}"/>
              </a:ext>
            </a:extLst>
          </p:cNvPr>
          <p:cNvSpPr>
            <a:spLocks noGrp="1"/>
          </p:cNvSpPr>
          <p:nvPr>
            <p:ph idx="1"/>
          </p:nvPr>
        </p:nvSpPr>
        <p:spPr>
          <a:xfrm>
            <a:off x="238953" y="654499"/>
            <a:ext cx="5857848" cy="5592390"/>
          </a:xfrm>
          <a:ln>
            <a:solidFill>
              <a:schemeClr val="bg1"/>
            </a:solidFill>
          </a:ln>
        </p:spPr>
        <p:txBody>
          <a:bodyPr>
            <a:normAutofit/>
          </a:bodyPr>
          <a:lstStyle>
            <a:lvl1pPr marL="355600" indent="-355600">
              <a:lnSpc>
                <a:spcPct val="110000"/>
              </a:lnSpc>
              <a:spcBef>
                <a:spcPts val="600"/>
              </a:spcBef>
              <a:buFont typeface="Wingdings" panose="05000000000000000000" pitchFamily="2" charset="2"/>
              <a:buChar char="Ø"/>
              <a:defRPr sz="2000">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nSpc>
                <a:spcPct val="110000"/>
              </a:lnSpc>
              <a:spcBef>
                <a:spcPts val="600"/>
              </a:spcBef>
              <a:buFont typeface="Wingdings" panose="05000000000000000000" pitchFamily="2" charset="2"/>
              <a:buChar char="u"/>
              <a:defRPr sz="1800">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nSpc>
                <a:spcPct val="110000"/>
              </a:lnSpc>
              <a:spcBef>
                <a:spcPts val="600"/>
              </a:spcBef>
              <a:buFont typeface="Wingdings" panose="05000000000000000000" pitchFamily="2" charset="2"/>
              <a:buChar char="p"/>
              <a:defRPr sz="1600">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nSpc>
                <a:spcPct val="110000"/>
              </a:lnSpc>
              <a:spcBef>
                <a:spcPts val="600"/>
              </a:spcBef>
              <a:buFont typeface="Wingdings" panose="05000000000000000000" pitchFamily="2" charset="2"/>
              <a:buChar char="ü"/>
              <a:defRPr sz="1400">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nSpc>
                <a:spcPct val="110000"/>
              </a:lnSpc>
              <a:spcBef>
                <a:spcPts val="600"/>
              </a:spcBef>
              <a:buFont typeface="Wingdings" panose="05000000000000000000" pitchFamily="2" charset="2"/>
              <a:buChar char="ü"/>
              <a:defRPr sz="1400">
                <a:latin typeface="Times New Roman" panose="02020603050405020304" pitchFamily="18" charset="0"/>
                <a:ea typeface="游明朝" panose="02020400000000000000" pitchFamily="18" charset="-128"/>
                <a:cs typeface="Times New Roman" panose="02020603050405020304" pitchFamily="18"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C22A4FFD-16A7-41E3-99C4-8E42B6292B68}"/>
              </a:ext>
            </a:extLst>
          </p:cNvPr>
          <p:cNvSpPr>
            <a:spLocks noGrp="1"/>
          </p:cNvSpPr>
          <p:nvPr>
            <p:ph type="dt" sz="half" idx="10"/>
          </p:nvPr>
        </p:nvSpPr>
        <p:spPr>
          <a:xfrm>
            <a:off x="279633" y="6439426"/>
            <a:ext cx="2743200" cy="365125"/>
          </a:xfrm>
        </p:spPr>
        <p:txBody>
          <a:bodyPr/>
          <a:lstStyle>
            <a:lvl1pPr>
              <a:defRPr sz="1400" b="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stStyle>
          <a:p>
            <a:fld id="{5867A3E6-471E-47E6-955F-9856BA57961E}" type="datetime1">
              <a:rPr lang="ja-JP" altLang="en-US" smtClean="0"/>
              <a:pPr/>
              <a:t>2023/12/3</a:t>
            </a:fld>
            <a:endParaRPr lang="ja-JP" altLang="en-US" dirty="0"/>
          </a:p>
        </p:txBody>
      </p:sp>
      <p:sp>
        <p:nvSpPr>
          <p:cNvPr id="5" name="フッター プレースホルダー 4">
            <a:extLst>
              <a:ext uri="{FF2B5EF4-FFF2-40B4-BE49-F238E27FC236}">
                <a16:creationId xmlns:a16="http://schemas.microsoft.com/office/drawing/2014/main" id="{A75E9A27-4A62-4E1C-9107-256A8454BD2A}"/>
              </a:ext>
            </a:extLst>
          </p:cNvPr>
          <p:cNvSpPr>
            <a:spLocks noGrp="1"/>
          </p:cNvSpPr>
          <p:nvPr>
            <p:ph type="ftr" sz="quarter" idx="11"/>
          </p:nvPr>
        </p:nvSpPr>
        <p:spPr>
          <a:xfrm>
            <a:off x="4038600" y="6442610"/>
            <a:ext cx="4114800" cy="365125"/>
          </a:xfrm>
        </p:spPr>
        <p:txBody>
          <a:bodyPr/>
          <a:lstStyle>
            <a:lvl1pPr>
              <a:defRPr sz="1400" b="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stStyle>
          <a:p>
            <a:r>
              <a:rPr lang="ja-JP" altLang="en-US"/>
              <a:t>タイトル</a:t>
            </a:r>
            <a:endParaRPr lang="ja-JP" altLang="en-US" dirty="0"/>
          </a:p>
        </p:txBody>
      </p:sp>
      <p:sp>
        <p:nvSpPr>
          <p:cNvPr id="6" name="スライド番号プレースホルダー 5">
            <a:extLst>
              <a:ext uri="{FF2B5EF4-FFF2-40B4-BE49-F238E27FC236}">
                <a16:creationId xmlns:a16="http://schemas.microsoft.com/office/drawing/2014/main" id="{5E47B95C-FC11-41B9-9018-BBC6B55A44B6}"/>
              </a:ext>
            </a:extLst>
          </p:cNvPr>
          <p:cNvSpPr>
            <a:spLocks noGrp="1"/>
          </p:cNvSpPr>
          <p:nvPr>
            <p:ph type="sldNum" sz="quarter" idx="12"/>
          </p:nvPr>
        </p:nvSpPr>
        <p:spPr>
          <a:xfrm>
            <a:off x="9169167" y="6439427"/>
            <a:ext cx="2743200" cy="365125"/>
          </a:xfrm>
        </p:spPr>
        <p:txBody>
          <a:bodyPr/>
          <a:lstStyle>
            <a:lvl1pPr>
              <a:defRPr sz="1400" b="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stStyle>
          <a:p>
            <a:fld id="{6A08F1E3-4537-4A28-BBC1-BB8FB2459995}" type="slidenum">
              <a:rPr lang="ja-JP" altLang="en-US" smtClean="0"/>
              <a:pPr/>
              <a:t>‹#›</a:t>
            </a:fld>
            <a:endParaRPr lang="ja-JP" altLang="en-US"/>
          </a:p>
        </p:txBody>
      </p:sp>
      <p:sp>
        <p:nvSpPr>
          <p:cNvPr id="9" name="コンテンツ プレースホルダー 2">
            <a:extLst>
              <a:ext uri="{FF2B5EF4-FFF2-40B4-BE49-F238E27FC236}">
                <a16:creationId xmlns:a16="http://schemas.microsoft.com/office/drawing/2014/main" id="{FA0957F1-F85A-DF26-EB84-CC1F7156D68B}"/>
              </a:ext>
            </a:extLst>
          </p:cNvPr>
          <p:cNvSpPr>
            <a:spLocks noGrp="1"/>
          </p:cNvSpPr>
          <p:nvPr>
            <p:ph idx="13"/>
          </p:nvPr>
        </p:nvSpPr>
        <p:spPr>
          <a:xfrm>
            <a:off x="6129196" y="654499"/>
            <a:ext cx="5857848" cy="5592390"/>
          </a:xfrm>
          <a:ln>
            <a:solidFill>
              <a:schemeClr val="bg1"/>
            </a:solidFill>
          </a:ln>
        </p:spPr>
        <p:txBody>
          <a:bodyPr>
            <a:normAutofit/>
          </a:bodyPr>
          <a:lstStyle>
            <a:lvl1pPr marL="355600" indent="-355600">
              <a:spcBef>
                <a:spcPts val="600"/>
              </a:spcBef>
              <a:buFont typeface="Wingdings" panose="05000000000000000000" pitchFamily="2" charset="2"/>
              <a:buChar char="Ø"/>
              <a:defRPr sz="2000">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spcBef>
                <a:spcPts val="600"/>
              </a:spcBef>
              <a:buFont typeface="Wingdings" panose="05000000000000000000" pitchFamily="2" charset="2"/>
              <a:buChar char="u"/>
              <a:defRPr sz="1800">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spcBef>
                <a:spcPts val="600"/>
              </a:spcBef>
              <a:buFont typeface="Wingdings" panose="05000000000000000000" pitchFamily="2" charset="2"/>
              <a:buChar char="p"/>
              <a:defRPr sz="1600">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spcBef>
                <a:spcPts val="600"/>
              </a:spcBef>
              <a:buFont typeface="Wingdings" panose="05000000000000000000" pitchFamily="2" charset="2"/>
              <a:buChar char="ü"/>
              <a:defRPr sz="1400">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spcBef>
                <a:spcPts val="600"/>
              </a:spcBef>
              <a:buFont typeface="Wingdings" panose="05000000000000000000" pitchFamily="2" charset="2"/>
              <a:buChar char="ü"/>
              <a:defRPr sz="1400">
                <a:latin typeface="Times New Roman" panose="02020603050405020304" pitchFamily="18" charset="0"/>
                <a:ea typeface="游明朝" panose="02020400000000000000" pitchFamily="18" charset="-128"/>
                <a:cs typeface="Times New Roman" panose="02020603050405020304" pitchFamily="18"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cxnSp>
        <p:nvCxnSpPr>
          <p:cNvPr id="12" name="直線コネクタ 11">
            <a:extLst>
              <a:ext uri="{FF2B5EF4-FFF2-40B4-BE49-F238E27FC236}">
                <a16:creationId xmlns:a16="http://schemas.microsoft.com/office/drawing/2014/main" id="{C14E5AE4-95E3-0453-5788-7D7144C74E8F}"/>
              </a:ext>
            </a:extLst>
          </p:cNvPr>
          <p:cNvCxnSpPr>
            <a:cxnSpLocks/>
          </p:cNvCxnSpPr>
          <p:nvPr userDrawn="1"/>
        </p:nvCxnSpPr>
        <p:spPr>
          <a:xfrm flipH="1">
            <a:off x="-1" y="557662"/>
            <a:ext cx="12192001" cy="0"/>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274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D5331-4B35-45F5-B3DF-8C4A489147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910A09-0E77-4D44-9D36-2B3EE07E4F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86D214-18CE-4C00-ACD5-195B7C43E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ea typeface="游明朝" panose="02020400000000000000" pitchFamily="18" charset="-128"/>
                <a:cs typeface="Times New Roman" panose="02020603050405020304" pitchFamily="18" charset="0"/>
              </a:defRPr>
            </a:lvl1pPr>
          </a:lstStyle>
          <a:p>
            <a:fld id="{95A59B05-D563-44B1-B489-0212807ADAD0}" type="datetime1">
              <a:rPr lang="ja-JP" altLang="en-US" smtClean="0"/>
              <a:t>2023/12/3</a:t>
            </a:fld>
            <a:endParaRPr lang="ja-JP" altLang="en-US"/>
          </a:p>
        </p:txBody>
      </p:sp>
      <p:sp>
        <p:nvSpPr>
          <p:cNvPr id="5" name="フッター プレースホルダー 4">
            <a:extLst>
              <a:ext uri="{FF2B5EF4-FFF2-40B4-BE49-F238E27FC236}">
                <a16:creationId xmlns:a16="http://schemas.microsoft.com/office/drawing/2014/main" id="{FAE414AC-6A13-49FB-A2C6-98667A156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ea typeface="游明朝" panose="02020400000000000000" pitchFamily="18" charset="-128"/>
                <a:cs typeface="Times New Roman" panose="02020603050405020304" pitchFamily="18" charset="0"/>
              </a:defRPr>
            </a:lvl1pPr>
          </a:lstStyle>
          <a:p>
            <a:r>
              <a:rPr lang="ja-JP" altLang="en-US"/>
              <a:t>タイトル</a:t>
            </a:r>
            <a:endParaRPr lang="ja-JP" altLang="en-US" dirty="0"/>
          </a:p>
        </p:txBody>
      </p:sp>
      <p:sp>
        <p:nvSpPr>
          <p:cNvPr id="6" name="スライド番号プレースホルダー 5">
            <a:extLst>
              <a:ext uri="{FF2B5EF4-FFF2-40B4-BE49-F238E27FC236}">
                <a16:creationId xmlns:a16="http://schemas.microsoft.com/office/drawing/2014/main" id="{8728111A-3868-4FDD-91BE-D94E003539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ea typeface="游明朝" panose="02020400000000000000" pitchFamily="18" charset="-128"/>
                <a:cs typeface="Times New Roman" panose="02020603050405020304" pitchFamily="18" charset="0"/>
              </a:defRPr>
            </a:lvl1pPr>
          </a:lstStyle>
          <a:p>
            <a:fld id="{6A08F1E3-4537-4A28-BBC1-BB8FB2459995}" type="slidenum">
              <a:rPr lang="ja-JP" altLang="en-US" smtClean="0"/>
              <a:pPr/>
              <a:t>‹#›</a:t>
            </a:fld>
            <a:endParaRPr lang="ja-JP" altLang="en-US"/>
          </a:p>
        </p:txBody>
      </p:sp>
    </p:spTree>
    <p:extLst>
      <p:ext uri="{BB962C8B-B14F-4D97-AF65-F5344CB8AC3E}">
        <p14:creationId xmlns:p14="http://schemas.microsoft.com/office/powerpoint/2010/main" val="2086738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p:txStyles>
    <p:titleStyle>
      <a:lvl1pPr algn="l" defTabSz="914400" rtl="0" eaLnBrk="1" latinLnBrk="0" hangingPunct="1">
        <a:lnSpc>
          <a:spcPct val="90000"/>
        </a:lnSpc>
        <a:spcBef>
          <a:spcPct val="0"/>
        </a:spcBef>
        <a:buNone/>
        <a:defRPr kumimoji="1" sz="4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morikita.co.jp/books/mid/08497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5B8AEB-A888-CFA3-0591-D00FD28DF1EE}"/>
              </a:ext>
            </a:extLst>
          </p:cNvPr>
          <p:cNvSpPr>
            <a:spLocks noGrp="1"/>
          </p:cNvSpPr>
          <p:nvPr>
            <p:ph type="ctrTitle"/>
          </p:nvPr>
        </p:nvSpPr>
        <p:spPr/>
        <p:txBody>
          <a:bodyPr/>
          <a:lstStyle/>
          <a:p>
            <a:r>
              <a:rPr lang="ja-JP" altLang="en-US" sz="3600" dirty="0"/>
              <a:t>はじてのパターン認識ディープラーニング編</a:t>
            </a:r>
            <a:endParaRPr kumimoji="1" lang="ja-JP" altLang="en-US" dirty="0"/>
          </a:p>
        </p:txBody>
      </p:sp>
      <p:sp>
        <p:nvSpPr>
          <p:cNvPr id="3" name="字幕 2">
            <a:extLst>
              <a:ext uri="{FF2B5EF4-FFF2-40B4-BE49-F238E27FC236}">
                <a16:creationId xmlns:a16="http://schemas.microsoft.com/office/drawing/2014/main" id="{A48296C8-3DFD-6818-C23D-02D2B7ECA7A3}"/>
              </a:ext>
            </a:extLst>
          </p:cNvPr>
          <p:cNvSpPr>
            <a:spLocks noGrp="1"/>
          </p:cNvSpPr>
          <p:nvPr>
            <p:ph type="subTitle" idx="1"/>
          </p:nvPr>
        </p:nvSpPr>
        <p:spPr/>
        <p:txBody>
          <a:bodyPr/>
          <a:lstStyle/>
          <a:p>
            <a:r>
              <a:rPr kumimoji="1" lang="en-US" altLang="ja-JP" dirty="0"/>
              <a:t>Chapter.1</a:t>
            </a:r>
            <a:r>
              <a:rPr kumimoji="1" lang="ja-JP" altLang="en-US" dirty="0"/>
              <a:t>　はじめに</a:t>
            </a:r>
            <a:endParaRPr kumimoji="1" lang="en-US" altLang="ja-JP" dirty="0"/>
          </a:p>
          <a:p>
            <a:r>
              <a:rPr kumimoji="1" lang="en-US" altLang="ja-JP" dirty="0"/>
              <a:t>Chapter.</a:t>
            </a:r>
            <a:r>
              <a:rPr lang="en-US" altLang="ja-JP" dirty="0"/>
              <a:t>2</a:t>
            </a:r>
            <a:r>
              <a:rPr lang="ja-JP" altLang="en-US" dirty="0"/>
              <a:t>　復習・誤差逆伝播法</a:t>
            </a:r>
            <a:endParaRPr kumimoji="1" lang="ja-JP" altLang="en-US" dirty="0"/>
          </a:p>
        </p:txBody>
      </p:sp>
      <p:sp>
        <p:nvSpPr>
          <p:cNvPr id="4" name="字幕 2">
            <a:extLst>
              <a:ext uri="{FF2B5EF4-FFF2-40B4-BE49-F238E27FC236}">
                <a16:creationId xmlns:a16="http://schemas.microsoft.com/office/drawing/2014/main" id="{034346BE-A88C-9D5B-663A-227B5BA1047C}"/>
              </a:ext>
            </a:extLst>
          </p:cNvPr>
          <p:cNvSpPr txBox="1">
            <a:spLocks/>
          </p:cNvSpPr>
          <p:nvPr/>
        </p:nvSpPr>
        <p:spPr>
          <a:xfrm>
            <a:off x="8656950" y="6357509"/>
            <a:ext cx="3409360" cy="394639"/>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2000" dirty="0"/>
              <a:t>2023/11/15</a:t>
            </a:r>
            <a:r>
              <a:rPr lang="ja-JP" altLang="en-US" sz="2000" dirty="0"/>
              <a:t>　作成者：西村翼</a:t>
            </a:r>
          </a:p>
        </p:txBody>
      </p:sp>
    </p:spTree>
    <p:extLst>
      <p:ext uri="{BB962C8B-B14F-4D97-AF65-F5344CB8AC3E}">
        <p14:creationId xmlns:p14="http://schemas.microsoft.com/office/powerpoint/2010/main" val="48140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03C5E6-0C27-04D9-9D44-8DD509D8312C}"/>
              </a:ext>
            </a:extLst>
          </p:cNvPr>
          <p:cNvSpPr>
            <a:spLocks noGrp="1"/>
          </p:cNvSpPr>
          <p:nvPr>
            <p:ph type="title"/>
          </p:nvPr>
        </p:nvSpPr>
        <p:spPr/>
        <p:txBody>
          <a:bodyPr/>
          <a:lstStyle/>
          <a:p>
            <a:r>
              <a:rPr kumimoji="1" lang="en-US" altLang="ja-JP" dirty="0"/>
              <a:t>Chapter.1 </a:t>
            </a:r>
            <a:r>
              <a:rPr kumimoji="1" lang="ja-JP" altLang="en-US" dirty="0"/>
              <a:t>はじめに</a:t>
            </a:r>
          </a:p>
        </p:txBody>
      </p:sp>
      <p:sp>
        <p:nvSpPr>
          <p:cNvPr id="3" name="コンテンツ プレースホルダー 2">
            <a:extLst>
              <a:ext uri="{FF2B5EF4-FFF2-40B4-BE49-F238E27FC236}">
                <a16:creationId xmlns:a16="http://schemas.microsoft.com/office/drawing/2014/main" id="{D0FD114F-0BBD-2983-7A28-3901C18D5AD0}"/>
              </a:ext>
            </a:extLst>
          </p:cNvPr>
          <p:cNvSpPr>
            <a:spLocks noGrp="1"/>
          </p:cNvSpPr>
          <p:nvPr>
            <p:ph idx="1"/>
          </p:nvPr>
        </p:nvSpPr>
        <p:spPr>
          <a:xfrm>
            <a:off x="232677" y="638075"/>
            <a:ext cx="7805283" cy="336744"/>
          </a:xfrm>
        </p:spPr>
        <p:txBody>
          <a:bodyPr>
            <a:normAutofit/>
          </a:bodyPr>
          <a:lstStyle/>
          <a:p>
            <a:pPr marL="0" indent="0">
              <a:buNone/>
            </a:pPr>
            <a:r>
              <a:rPr kumimoji="1" lang="en-US" altLang="ja-JP" sz="1400" dirty="0" err="1"/>
              <a:t>Hintonetal</a:t>
            </a:r>
            <a:r>
              <a:rPr kumimoji="1" lang="en-US" altLang="ja-JP" sz="1400" dirty="0"/>
              <a:t>.(2012)</a:t>
            </a:r>
            <a:r>
              <a:rPr lang="ja-JP" altLang="en-US" sz="1400" dirty="0"/>
              <a:t>にて</a:t>
            </a:r>
            <a:r>
              <a:rPr kumimoji="1" lang="ja-JP" altLang="en-US" sz="1400" dirty="0"/>
              <a:t>，特徴抽出器と識別器を同時に学習できることが実証された．</a:t>
            </a:r>
            <a:endParaRPr kumimoji="1" lang="en-US" altLang="ja-JP" sz="1400" dirty="0"/>
          </a:p>
        </p:txBody>
      </p:sp>
      <p:sp>
        <p:nvSpPr>
          <p:cNvPr id="4" name="日付プレースホルダー 3">
            <a:extLst>
              <a:ext uri="{FF2B5EF4-FFF2-40B4-BE49-F238E27FC236}">
                <a16:creationId xmlns:a16="http://schemas.microsoft.com/office/drawing/2014/main" id="{A656F4D1-229A-7BD4-5342-92C80638E655}"/>
              </a:ext>
            </a:extLst>
          </p:cNvPr>
          <p:cNvSpPr>
            <a:spLocks noGrp="1"/>
          </p:cNvSpPr>
          <p:nvPr>
            <p:ph type="dt" sz="half" idx="10"/>
          </p:nvPr>
        </p:nvSpPr>
        <p:spPr/>
        <p:txBody>
          <a:bodyPr/>
          <a:lstStyle/>
          <a:p>
            <a:fld id="{5867A3E6-471E-47E6-955F-9856BA57961E}" type="datetime1">
              <a:rPr lang="ja-JP" altLang="en-US" smtClean="0"/>
              <a:t>2023/12/3</a:t>
            </a:fld>
            <a:endParaRPr lang="ja-JP" altLang="en-US"/>
          </a:p>
        </p:txBody>
      </p:sp>
      <p:sp>
        <p:nvSpPr>
          <p:cNvPr id="5" name="フッター プレースホルダー 4">
            <a:extLst>
              <a:ext uri="{FF2B5EF4-FFF2-40B4-BE49-F238E27FC236}">
                <a16:creationId xmlns:a16="http://schemas.microsoft.com/office/drawing/2014/main" id="{C235895D-BA78-6321-866C-58895BCA5F5E}"/>
              </a:ext>
            </a:extLst>
          </p:cNvPr>
          <p:cNvSpPr>
            <a:spLocks noGrp="1"/>
          </p:cNvSpPr>
          <p:nvPr>
            <p:ph type="ftr" sz="quarter" idx="11"/>
          </p:nvPr>
        </p:nvSpPr>
        <p:spPr/>
        <p:txBody>
          <a:bodyPr/>
          <a:lstStyle/>
          <a:p>
            <a:r>
              <a:rPr kumimoji="1" lang="en-US" altLang="ja-JP" dirty="0"/>
              <a:t>Chapter.1</a:t>
            </a:r>
            <a:endParaRPr lang="ja-JP" altLang="en-US" dirty="0"/>
          </a:p>
        </p:txBody>
      </p:sp>
      <p:sp>
        <p:nvSpPr>
          <p:cNvPr id="6" name="スライド番号プレースホルダー 5">
            <a:extLst>
              <a:ext uri="{FF2B5EF4-FFF2-40B4-BE49-F238E27FC236}">
                <a16:creationId xmlns:a16="http://schemas.microsoft.com/office/drawing/2014/main" id="{312A9EF9-62EA-8C77-5F91-28FC51D25F4D}"/>
              </a:ext>
            </a:extLst>
          </p:cNvPr>
          <p:cNvSpPr>
            <a:spLocks noGrp="1"/>
          </p:cNvSpPr>
          <p:nvPr>
            <p:ph type="sldNum" sz="quarter" idx="12"/>
          </p:nvPr>
        </p:nvSpPr>
        <p:spPr/>
        <p:txBody>
          <a:bodyPr/>
          <a:lstStyle/>
          <a:p>
            <a:fld id="{6A08F1E3-4537-4A28-BBC1-BB8FB2459995}" type="slidenum">
              <a:rPr lang="ja-JP" altLang="en-US" smtClean="0"/>
              <a:pPr/>
              <a:t>2</a:t>
            </a:fld>
            <a:endParaRPr lang="ja-JP" altLang="en-US"/>
          </a:p>
        </p:txBody>
      </p:sp>
      <p:pic>
        <p:nvPicPr>
          <p:cNvPr id="10" name="図 9">
            <a:extLst>
              <a:ext uri="{FF2B5EF4-FFF2-40B4-BE49-F238E27FC236}">
                <a16:creationId xmlns:a16="http://schemas.microsoft.com/office/drawing/2014/main" id="{83DBEC0F-0CBA-F096-1D0F-8D31686ED985}"/>
              </a:ext>
            </a:extLst>
          </p:cNvPr>
          <p:cNvPicPr>
            <a:picLocks noChangeAspect="1"/>
          </p:cNvPicPr>
          <p:nvPr/>
        </p:nvPicPr>
        <p:blipFill>
          <a:blip r:embed="rId2"/>
          <a:stretch>
            <a:fillRect/>
          </a:stretch>
        </p:blipFill>
        <p:spPr>
          <a:xfrm>
            <a:off x="8203597" y="678961"/>
            <a:ext cx="3844665" cy="5524540"/>
          </a:xfrm>
          <a:prstGeom prst="rect">
            <a:avLst/>
          </a:prstGeom>
        </p:spPr>
      </p:pic>
      <p:sp>
        <p:nvSpPr>
          <p:cNvPr id="15" name="コンテンツ プレースホルダー 2">
            <a:extLst>
              <a:ext uri="{FF2B5EF4-FFF2-40B4-BE49-F238E27FC236}">
                <a16:creationId xmlns:a16="http://schemas.microsoft.com/office/drawing/2014/main" id="{CC1A701D-2F3F-C876-923F-A076B2FF11CD}"/>
              </a:ext>
            </a:extLst>
          </p:cNvPr>
          <p:cNvSpPr txBox="1">
            <a:spLocks/>
          </p:cNvSpPr>
          <p:nvPr/>
        </p:nvSpPr>
        <p:spPr>
          <a:xfrm>
            <a:off x="2973553" y="1208126"/>
            <a:ext cx="5064406" cy="830326"/>
          </a:xfrm>
          <a:prstGeom prst="rect">
            <a:avLst/>
          </a:prstGeom>
          <a:solidFill>
            <a:schemeClr val="bg2"/>
          </a:solidFill>
          <a:ln>
            <a:solidFill>
              <a:schemeClr val="bg1"/>
            </a:solidFill>
          </a:ln>
        </p:spPr>
        <p:txBody>
          <a:bodyPr vert="horz" lIns="91440" tIns="45720" rIns="91440" bIns="45720" rtlCol="0">
            <a:normAutofit/>
          </a:bodyPr>
          <a:lstStyle>
            <a:lvl1pPr marL="355600" indent="-355600" algn="l" defTabSz="914400" rtl="0" eaLnBrk="1" latinLnBrk="0" hangingPunct="1">
              <a:lnSpc>
                <a:spcPct val="110000"/>
              </a:lnSpc>
              <a:spcBef>
                <a:spcPts val="10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5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5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anose="05000000000000000000" pitchFamily="2" charset="2"/>
              <a:buNone/>
            </a:pPr>
            <a:r>
              <a:rPr lang="en-US" altLang="ja-JP" sz="1050" dirty="0"/>
              <a:t>2012</a:t>
            </a:r>
            <a:r>
              <a:rPr lang="ja-JP" altLang="en-US" sz="1050" dirty="0"/>
              <a:t>年以前は，特徴抽出を担う「</a:t>
            </a:r>
            <a:r>
              <a:rPr lang="ja-JP" altLang="en-US" sz="1050" b="1" dirty="0">
                <a:solidFill>
                  <a:srgbClr val="FF0000"/>
                </a:solidFill>
              </a:rPr>
              <a:t>特徴抽出器</a:t>
            </a:r>
            <a:r>
              <a:rPr lang="ja-JP" altLang="en-US" sz="1050" dirty="0"/>
              <a:t>」と，識別規則の学習を担う「</a:t>
            </a:r>
            <a:r>
              <a:rPr lang="ja-JP" altLang="en-US" sz="1050" b="1" dirty="0">
                <a:solidFill>
                  <a:srgbClr val="FF0000"/>
                </a:solidFill>
              </a:rPr>
              <a:t>識別器</a:t>
            </a:r>
            <a:r>
              <a:rPr lang="ja-JP" altLang="en-US" sz="1050" dirty="0"/>
              <a:t>」を分けて学習を行っていた．学習できるのは，高々</a:t>
            </a:r>
            <a:r>
              <a:rPr lang="en-US" altLang="ja-JP" sz="1050" dirty="0"/>
              <a:t>1</a:t>
            </a:r>
            <a:r>
              <a:rPr lang="ja-JP" altLang="en-US" sz="1050" dirty="0"/>
              <a:t>層の隠れ層からなるパーセクトロンや</a:t>
            </a:r>
            <a:r>
              <a:rPr lang="en-US" altLang="ja-JP" sz="1050" dirty="0"/>
              <a:t>SMV</a:t>
            </a:r>
            <a:r>
              <a:rPr lang="ja-JP" altLang="en-US" sz="1050" dirty="0"/>
              <a:t>による「識別器」だけであった．</a:t>
            </a:r>
            <a:br>
              <a:rPr lang="en-US" altLang="ja-JP" sz="1050" dirty="0"/>
            </a:br>
            <a:r>
              <a:rPr lang="ja-JP" altLang="en-US" sz="1050" dirty="0"/>
              <a:t>（「特徴抽出器」は学習しないものであった）</a:t>
            </a:r>
            <a:endParaRPr lang="en-US" altLang="ja-JP" sz="1050" dirty="0"/>
          </a:p>
        </p:txBody>
      </p:sp>
      <p:pic>
        <p:nvPicPr>
          <p:cNvPr id="17" name="図 16">
            <a:extLst>
              <a:ext uri="{FF2B5EF4-FFF2-40B4-BE49-F238E27FC236}">
                <a16:creationId xmlns:a16="http://schemas.microsoft.com/office/drawing/2014/main" id="{4992D2E0-43BA-6F4D-D1BB-4593524FE529}"/>
              </a:ext>
            </a:extLst>
          </p:cNvPr>
          <p:cNvPicPr>
            <a:picLocks noChangeAspect="1"/>
          </p:cNvPicPr>
          <p:nvPr/>
        </p:nvPicPr>
        <p:blipFill>
          <a:blip r:embed="rId3"/>
          <a:stretch>
            <a:fillRect/>
          </a:stretch>
        </p:blipFill>
        <p:spPr>
          <a:xfrm>
            <a:off x="230353" y="1113094"/>
            <a:ext cx="2714645" cy="2466993"/>
          </a:xfrm>
          <a:prstGeom prst="rect">
            <a:avLst/>
          </a:prstGeom>
        </p:spPr>
      </p:pic>
      <p:sp>
        <p:nvSpPr>
          <p:cNvPr id="18" name="コンテンツ プレースホルダー 2">
            <a:extLst>
              <a:ext uri="{FF2B5EF4-FFF2-40B4-BE49-F238E27FC236}">
                <a16:creationId xmlns:a16="http://schemas.microsoft.com/office/drawing/2014/main" id="{CE90DB5E-D840-A1C0-C242-C498C069AFFB}"/>
              </a:ext>
            </a:extLst>
          </p:cNvPr>
          <p:cNvSpPr txBox="1">
            <a:spLocks/>
          </p:cNvSpPr>
          <p:nvPr/>
        </p:nvSpPr>
        <p:spPr>
          <a:xfrm>
            <a:off x="2973553" y="2472034"/>
            <a:ext cx="5064406" cy="628647"/>
          </a:xfrm>
          <a:prstGeom prst="rect">
            <a:avLst/>
          </a:prstGeom>
          <a:solidFill>
            <a:schemeClr val="bg2"/>
          </a:solidFill>
          <a:ln>
            <a:solidFill>
              <a:schemeClr val="bg1"/>
            </a:solidFill>
          </a:ln>
        </p:spPr>
        <p:txBody>
          <a:bodyPr vert="horz" lIns="91440" tIns="45720" rIns="91440" bIns="45720" rtlCol="0">
            <a:normAutofit/>
          </a:bodyPr>
          <a:lstStyle>
            <a:lvl1pPr marL="355600" indent="-355600" algn="l" defTabSz="914400" rtl="0" eaLnBrk="1" latinLnBrk="0" hangingPunct="1">
              <a:lnSpc>
                <a:spcPct val="110000"/>
              </a:lnSpc>
              <a:spcBef>
                <a:spcPts val="10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5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5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anose="05000000000000000000" pitchFamily="2" charset="2"/>
              <a:buNone/>
            </a:pPr>
            <a:r>
              <a:rPr lang="en-US" altLang="ja-JP" sz="1050" dirty="0" err="1"/>
              <a:t>Hintonetal</a:t>
            </a:r>
            <a:r>
              <a:rPr lang="en-US" altLang="ja-JP" sz="1050" dirty="0"/>
              <a:t>.(2012)</a:t>
            </a:r>
            <a:r>
              <a:rPr lang="ja-JP" altLang="en-US" sz="1050" dirty="0"/>
              <a:t>では．「特徴抽出器」と「識別器」と一緒に学習できることを実証した．入力から識別まで一括して学習・認識を行うという意味で，</a:t>
            </a:r>
            <a:r>
              <a:rPr lang="en-US" altLang="ja-JP" sz="1050" b="1" dirty="0">
                <a:solidFill>
                  <a:srgbClr val="FF0000"/>
                </a:solidFill>
              </a:rPr>
              <a:t>End-to-End</a:t>
            </a:r>
            <a:r>
              <a:rPr lang="ja-JP" altLang="en-US" sz="1050" dirty="0"/>
              <a:t>のパターン認識と呼んでいる．</a:t>
            </a:r>
            <a:endParaRPr lang="en-US" altLang="ja-JP" sz="1050" dirty="0"/>
          </a:p>
        </p:txBody>
      </p:sp>
      <p:sp>
        <p:nvSpPr>
          <p:cNvPr id="19" name="コンテンツ プレースホルダー 2">
            <a:extLst>
              <a:ext uri="{FF2B5EF4-FFF2-40B4-BE49-F238E27FC236}">
                <a16:creationId xmlns:a16="http://schemas.microsoft.com/office/drawing/2014/main" id="{3206CB6F-353C-2B0A-D754-65E28232B90E}"/>
              </a:ext>
            </a:extLst>
          </p:cNvPr>
          <p:cNvSpPr txBox="1">
            <a:spLocks/>
          </p:cNvSpPr>
          <p:nvPr/>
        </p:nvSpPr>
        <p:spPr>
          <a:xfrm>
            <a:off x="279632" y="3813394"/>
            <a:ext cx="7805283" cy="1342716"/>
          </a:xfrm>
          <a:prstGeom prst="rect">
            <a:avLst/>
          </a:prstGeom>
          <a:ln>
            <a:solidFill>
              <a:schemeClr val="bg1"/>
            </a:solidFill>
          </a:ln>
        </p:spPr>
        <p:txBody>
          <a:bodyPr vert="horz" lIns="91440" tIns="45720" rIns="91440" bIns="45720" rtlCol="0">
            <a:normAutofit/>
          </a:bodyPr>
          <a:lstStyle>
            <a:lvl1pPr marL="355600" indent="-355600" algn="l" defTabSz="914400" rtl="0" eaLnBrk="1" latinLnBrk="0" hangingPunct="1">
              <a:lnSpc>
                <a:spcPct val="110000"/>
              </a:lnSpc>
              <a:spcBef>
                <a:spcPts val="10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5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5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400"/>
              </a:spcBef>
              <a:buFont typeface="Wingdings" panose="05000000000000000000" pitchFamily="2" charset="2"/>
              <a:buNone/>
            </a:pPr>
            <a:r>
              <a:rPr lang="en-US" altLang="ja-JP" sz="1200" dirty="0"/>
              <a:t>End-to-End</a:t>
            </a:r>
            <a:r>
              <a:rPr lang="ja-JP" altLang="en-US" sz="1200" dirty="0"/>
              <a:t>のパターン認識を可能にした要因は以下の</a:t>
            </a:r>
            <a:r>
              <a:rPr lang="en-US" altLang="ja-JP" sz="1200" dirty="0"/>
              <a:t>3</a:t>
            </a:r>
            <a:r>
              <a:rPr lang="ja-JP" altLang="en-US" sz="1200" dirty="0"/>
              <a:t>つである．</a:t>
            </a:r>
            <a:endParaRPr lang="en-US" altLang="ja-JP" sz="1200" dirty="0"/>
          </a:p>
          <a:p>
            <a:pPr marL="342900" indent="-342900">
              <a:spcBef>
                <a:spcPts val="400"/>
              </a:spcBef>
              <a:buFont typeface="+mj-lt"/>
              <a:buAutoNum type="arabicPeriod"/>
            </a:pPr>
            <a:r>
              <a:rPr lang="en-US" altLang="ja-JP" sz="1200" dirty="0"/>
              <a:t>End-to-End</a:t>
            </a:r>
            <a:r>
              <a:rPr lang="ja-JP" altLang="en-US" sz="1200" dirty="0"/>
              <a:t>のパターン認識系に必要な深い処理を実現するための技術が進歩した</a:t>
            </a:r>
            <a:endParaRPr lang="en-US" altLang="ja-JP" sz="1200" dirty="0"/>
          </a:p>
          <a:p>
            <a:pPr marL="342900" indent="-342900">
              <a:spcBef>
                <a:spcPts val="400"/>
              </a:spcBef>
              <a:buFont typeface="+mj-lt"/>
              <a:buAutoNum type="arabicPeriod"/>
            </a:pPr>
            <a:r>
              <a:rPr lang="en-US" altLang="ja-JP" sz="1200" dirty="0"/>
              <a:t>GPU</a:t>
            </a:r>
            <a:r>
              <a:rPr lang="ja-JP" altLang="en-US" sz="1200" dirty="0"/>
              <a:t>の性能向上により深い処理を効率的に実行できる環境が整った</a:t>
            </a:r>
            <a:endParaRPr lang="en-US" altLang="ja-JP" sz="1200" dirty="0"/>
          </a:p>
          <a:p>
            <a:pPr marL="342900" indent="-342900">
              <a:spcBef>
                <a:spcPts val="400"/>
              </a:spcBef>
              <a:buFont typeface="+mj-lt"/>
              <a:buAutoNum type="arabicPeriod"/>
            </a:pPr>
            <a:r>
              <a:rPr lang="en-US" altLang="ja-JP" sz="1200"/>
              <a:t>End-to-End</a:t>
            </a:r>
            <a:r>
              <a:rPr lang="ja-JP" altLang="en-US" sz="1200" dirty="0"/>
              <a:t>の処理を構成する大量のパラメータを学習するための大規模な教師付き学習データセットが利用可能になった</a:t>
            </a:r>
            <a:endParaRPr lang="en-US" altLang="ja-JP" sz="1200" dirty="0"/>
          </a:p>
          <a:p>
            <a:pPr marL="0" indent="0">
              <a:spcBef>
                <a:spcPts val="400"/>
              </a:spcBef>
              <a:buNone/>
            </a:pPr>
            <a:endParaRPr lang="en-US" altLang="ja-JP" sz="1200" dirty="0"/>
          </a:p>
          <a:p>
            <a:pPr marL="0" indent="0">
              <a:spcBef>
                <a:spcPts val="400"/>
              </a:spcBef>
              <a:buFont typeface="Wingdings" panose="05000000000000000000" pitchFamily="2" charset="2"/>
              <a:buNone/>
            </a:pPr>
            <a:endParaRPr lang="en-US" altLang="ja-JP" sz="1200" dirty="0"/>
          </a:p>
        </p:txBody>
      </p:sp>
      <p:sp>
        <p:nvSpPr>
          <p:cNvPr id="7" name="コンテンツ プレースホルダー 2">
            <a:extLst>
              <a:ext uri="{FF2B5EF4-FFF2-40B4-BE49-F238E27FC236}">
                <a16:creationId xmlns:a16="http://schemas.microsoft.com/office/drawing/2014/main" id="{6D7ACC3C-D1C2-A76F-016A-DA931B2C916F}"/>
              </a:ext>
            </a:extLst>
          </p:cNvPr>
          <p:cNvSpPr txBox="1">
            <a:spLocks/>
          </p:cNvSpPr>
          <p:nvPr/>
        </p:nvSpPr>
        <p:spPr>
          <a:xfrm>
            <a:off x="279632" y="5400205"/>
            <a:ext cx="7805283" cy="618611"/>
          </a:xfrm>
          <a:prstGeom prst="rect">
            <a:avLst/>
          </a:prstGeom>
          <a:ln>
            <a:solidFill>
              <a:schemeClr val="bg1"/>
            </a:solidFill>
          </a:ln>
        </p:spPr>
        <p:txBody>
          <a:bodyPr vert="horz" lIns="91440" tIns="45720" rIns="91440" bIns="45720" rtlCol="0">
            <a:normAutofit/>
          </a:bodyPr>
          <a:lstStyle>
            <a:lvl1pPr marL="355600" indent="-355600" algn="l" defTabSz="914400" rtl="0" eaLnBrk="1" latinLnBrk="0" hangingPunct="1">
              <a:lnSpc>
                <a:spcPct val="110000"/>
              </a:lnSpc>
              <a:spcBef>
                <a:spcPts val="10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5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5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400"/>
              </a:spcBef>
              <a:buFont typeface="Wingdings" panose="05000000000000000000" pitchFamily="2" charset="2"/>
              <a:buNone/>
            </a:pPr>
            <a:r>
              <a:rPr lang="ja-JP" altLang="en-US" sz="1200" dirty="0"/>
              <a:t>本書の目的は，これまでの技術の進歩について説明することである．</a:t>
            </a:r>
            <a:endParaRPr lang="en-US" altLang="ja-JP" sz="1200" dirty="0"/>
          </a:p>
          <a:p>
            <a:pPr marL="0" indent="0">
              <a:spcBef>
                <a:spcPts val="400"/>
              </a:spcBef>
              <a:buFont typeface="Wingdings" panose="05000000000000000000" pitchFamily="2" charset="2"/>
              <a:buNone/>
            </a:pPr>
            <a:r>
              <a:rPr lang="ja-JP" altLang="en-US" sz="1200" dirty="0"/>
              <a:t>機械学習の基礎については，「</a:t>
            </a:r>
            <a:r>
              <a:rPr lang="ja-JP" altLang="en-US" sz="1200" dirty="0">
                <a:hlinkClick r:id="rId4"/>
              </a:rPr>
              <a:t>はじめてのパターン認識</a:t>
            </a:r>
            <a:r>
              <a:rPr lang="ja-JP" altLang="en-US" sz="1200" dirty="0"/>
              <a:t>」を参考にしてほしい．</a:t>
            </a:r>
            <a:endParaRPr lang="en-US" altLang="ja-JP" sz="1200" dirty="0"/>
          </a:p>
        </p:txBody>
      </p:sp>
      <p:sp>
        <p:nvSpPr>
          <p:cNvPr id="12" name="正方形/長方形 11">
            <a:extLst>
              <a:ext uri="{FF2B5EF4-FFF2-40B4-BE49-F238E27FC236}">
                <a16:creationId xmlns:a16="http://schemas.microsoft.com/office/drawing/2014/main" id="{3D83F8D3-83B3-36DF-50CE-D587F63F83CC}"/>
              </a:ext>
            </a:extLst>
          </p:cNvPr>
          <p:cNvSpPr/>
          <p:nvPr/>
        </p:nvSpPr>
        <p:spPr>
          <a:xfrm>
            <a:off x="8203596" y="1133248"/>
            <a:ext cx="3844664" cy="159221"/>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1938965-EA96-002F-D87F-82523DA5599E}"/>
              </a:ext>
            </a:extLst>
          </p:cNvPr>
          <p:cNvSpPr/>
          <p:nvPr/>
        </p:nvSpPr>
        <p:spPr>
          <a:xfrm>
            <a:off x="8203596" y="1788444"/>
            <a:ext cx="3844664" cy="472975"/>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F53E8AC-1926-4DE7-0942-D1383D536F05}"/>
              </a:ext>
            </a:extLst>
          </p:cNvPr>
          <p:cNvSpPr/>
          <p:nvPr/>
        </p:nvSpPr>
        <p:spPr>
          <a:xfrm>
            <a:off x="8203596" y="2387958"/>
            <a:ext cx="3844664" cy="561719"/>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9511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5C463-D721-627D-1E87-0D3290D7DDCE}"/>
              </a:ext>
            </a:extLst>
          </p:cNvPr>
          <p:cNvSpPr>
            <a:spLocks noGrp="1"/>
          </p:cNvSpPr>
          <p:nvPr>
            <p:ph type="title"/>
          </p:nvPr>
        </p:nvSpPr>
        <p:spPr/>
        <p:txBody>
          <a:bodyPr/>
          <a:lstStyle/>
          <a:p>
            <a:r>
              <a:rPr kumimoji="1" lang="en-US" altLang="ja-JP" dirty="0"/>
              <a:t>Chapter.1 </a:t>
            </a:r>
            <a:r>
              <a:rPr kumimoji="1" lang="ja-JP" altLang="en-US" dirty="0"/>
              <a:t>はじめに</a:t>
            </a:r>
          </a:p>
        </p:txBody>
      </p:sp>
      <p:sp>
        <p:nvSpPr>
          <p:cNvPr id="3" name="コンテンツ プレースホルダー 2">
            <a:extLst>
              <a:ext uri="{FF2B5EF4-FFF2-40B4-BE49-F238E27FC236}">
                <a16:creationId xmlns:a16="http://schemas.microsoft.com/office/drawing/2014/main" id="{1D55C819-2D93-D806-6721-792C9B75BC21}"/>
              </a:ext>
            </a:extLst>
          </p:cNvPr>
          <p:cNvSpPr>
            <a:spLocks noGrp="1"/>
          </p:cNvSpPr>
          <p:nvPr>
            <p:ph idx="1"/>
          </p:nvPr>
        </p:nvSpPr>
        <p:spPr>
          <a:xfrm>
            <a:off x="238152" y="654499"/>
            <a:ext cx="11763234" cy="2616239"/>
          </a:xfrm>
        </p:spPr>
        <p:txBody>
          <a:bodyPr>
            <a:normAutofit/>
          </a:bodyPr>
          <a:lstStyle/>
          <a:p>
            <a:r>
              <a:rPr kumimoji="1" lang="ja-JP" altLang="en-US" sz="1600" b="1" dirty="0"/>
              <a:t>機械学習とは</a:t>
            </a:r>
            <a:endParaRPr kumimoji="1" lang="en-US" altLang="ja-JP" sz="1600" b="1" dirty="0"/>
          </a:p>
          <a:p>
            <a:pPr lvl="1"/>
            <a:r>
              <a:rPr kumimoji="1" lang="ja-JP" altLang="en-US" sz="1400" dirty="0"/>
              <a:t>「機械学習」とは，コンピュータプログラムがある種のタスクについて学習することができるようにする技術であり，人工知能の分野の一部である．</a:t>
            </a:r>
            <a:endParaRPr lang="en-US" altLang="ja-JP" sz="1400" dirty="0"/>
          </a:p>
          <a:p>
            <a:pPr lvl="1"/>
            <a:r>
              <a:rPr kumimoji="1" lang="ja-JP" altLang="en-US" sz="1400" dirty="0"/>
              <a:t>機械学習は，データを解析し，パターンを発見して将来のデータに対して予測を行うことができる．</a:t>
            </a:r>
            <a:endParaRPr kumimoji="1" lang="en-US" altLang="ja-JP" sz="1400" dirty="0"/>
          </a:p>
          <a:p>
            <a:pPr lvl="1"/>
            <a:r>
              <a:rPr kumimoji="1" lang="ja-JP" altLang="en-US" sz="1400" dirty="0"/>
              <a:t>機械学習のタスクには，教師あり学習・教師なし学習・強化学習がある．</a:t>
            </a:r>
            <a:endParaRPr kumimoji="1" lang="en-US" altLang="ja-JP" sz="1400" dirty="0"/>
          </a:p>
          <a:p>
            <a:pPr lvl="1"/>
            <a:r>
              <a:rPr kumimoji="1" lang="ja-JP" altLang="en-US" sz="1400" dirty="0"/>
              <a:t>深層学習は，データから自動的に特徴を抽出することができるため，画像認識や自然言語処理などのタスクに優れた結果を出すことができる．</a:t>
            </a:r>
            <a:endParaRPr kumimoji="1" lang="en-US" altLang="ja-JP" sz="1400" dirty="0"/>
          </a:p>
          <a:p>
            <a:pPr lvl="1"/>
            <a:r>
              <a:rPr kumimoji="1" lang="ja-JP" altLang="en-US" sz="1400" dirty="0"/>
              <a:t>機械学習と深層学習は，今後ますます重要性が高まる分野であり，様々な分野で応用されています．</a:t>
            </a:r>
            <a:br>
              <a:rPr kumimoji="1" lang="en-US" altLang="ja-JP" sz="1400" dirty="0"/>
            </a:br>
            <a:r>
              <a:rPr kumimoji="1" lang="ja-JP" altLang="en-US" sz="1400" dirty="0"/>
              <a:t>深層学習を学ぶことで，機械学習や人工知能の分野における高度なタスクの解決に役立つことができるだろう．</a:t>
            </a:r>
          </a:p>
        </p:txBody>
      </p:sp>
      <p:sp>
        <p:nvSpPr>
          <p:cNvPr id="4" name="日付プレースホルダー 3">
            <a:extLst>
              <a:ext uri="{FF2B5EF4-FFF2-40B4-BE49-F238E27FC236}">
                <a16:creationId xmlns:a16="http://schemas.microsoft.com/office/drawing/2014/main" id="{AFCCF11D-43CF-F643-5623-E1753FACB0C0}"/>
              </a:ext>
            </a:extLst>
          </p:cNvPr>
          <p:cNvSpPr>
            <a:spLocks noGrp="1"/>
          </p:cNvSpPr>
          <p:nvPr>
            <p:ph type="dt" sz="half" idx="10"/>
          </p:nvPr>
        </p:nvSpPr>
        <p:spPr/>
        <p:txBody>
          <a:bodyPr/>
          <a:lstStyle/>
          <a:p>
            <a:fld id="{5867A3E6-471E-47E6-955F-9856BA57961E}" type="datetime1">
              <a:rPr lang="ja-JP" altLang="en-US" smtClean="0"/>
              <a:pPr/>
              <a:t>2023/12/3</a:t>
            </a:fld>
            <a:endParaRPr lang="ja-JP" altLang="en-US"/>
          </a:p>
        </p:txBody>
      </p:sp>
      <p:sp>
        <p:nvSpPr>
          <p:cNvPr id="5" name="フッター プレースホルダー 4">
            <a:extLst>
              <a:ext uri="{FF2B5EF4-FFF2-40B4-BE49-F238E27FC236}">
                <a16:creationId xmlns:a16="http://schemas.microsoft.com/office/drawing/2014/main" id="{EF4B0FD3-49ED-4C7C-1EF5-1E4B6CAD3E40}"/>
              </a:ext>
            </a:extLst>
          </p:cNvPr>
          <p:cNvSpPr>
            <a:spLocks noGrp="1"/>
          </p:cNvSpPr>
          <p:nvPr>
            <p:ph type="ftr" sz="quarter" idx="11"/>
          </p:nvPr>
        </p:nvSpPr>
        <p:spPr/>
        <p:txBody>
          <a:bodyPr/>
          <a:lstStyle/>
          <a:p>
            <a:r>
              <a:rPr kumimoji="1" lang="en-US" altLang="ja-JP" dirty="0"/>
              <a:t>Chapter.1</a:t>
            </a:r>
            <a:endParaRPr lang="ja-JP" altLang="en-US" dirty="0"/>
          </a:p>
        </p:txBody>
      </p:sp>
      <p:sp>
        <p:nvSpPr>
          <p:cNvPr id="6" name="スライド番号プレースホルダー 5">
            <a:extLst>
              <a:ext uri="{FF2B5EF4-FFF2-40B4-BE49-F238E27FC236}">
                <a16:creationId xmlns:a16="http://schemas.microsoft.com/office/drawing/2014/main" id="{113876F2-C734-0C2D-D596-81EFC68CE89A}"/>
              </a:ext>
            </a:extLst>
          </p:cNvPr>
          <p:cNvSpPr>
            <a:spLocks noGrp="1"/>
          </p:cNvSpPr>
          <p:nvPr>
            <p:ph type="sldNum" sz="quarter" idx="12"/>
          </p:nvPr>
        </p:nvSpPr>
        <p:spPr/>
        <p:txBody>
          <a:bodyPr/>
          <a:lstStyle/>
          <a:p>
            <a:fld id="{6A08F1E3-4537-4A28-BBC1-BB8FB2459995}" type="slidenum">
              <a:rPr lang="ja-JP" altLang="en-US" smtClean="0"/>
              <a:pPr/>
              <a:t>3</a:t>
            </a:fld>
            <a:endParaRPr lang="ja-JP" altLang="en-US"/>
          </a:p>
        </p:txBody>
      </p:sp>
      <p:pic>
        <p:nvPicPr>
          <p:cNvPr id="15" name="図 14">
            <a:extLst>
              <a:ext uri="{FF2B5EF4-FFF2-40B4-BE49-F238E27FC236}">
                <a16:creationId xmlns:a16="http://schemas.microsoft.com/office/drawing/2014/main" id="{155D627E-3B91-C92D-9049-A32E30024955}"/>
              </a:ext>
            </a:extLst>
          </p:cNvPr>
          <p:cNvPicPr>
            <a:picLocks noChangeAspect="1"/>
          </p:cNvPicPr>
          <p:nvPr/>
        </p:nvPicPr>
        <p:blipFill>
          <a:blip r:embed="rId2"/>
          <a:stretch>
            <a:fillRect/>
          </a:stretch>
        </p:blipFill>
        <p:spPr>
          <a:xfrm>
            <a:off x="7797568" y="3268339"/>
            <a:ext cx="4114799" cy="2935162"/>
          </a:xfrm>
          <a:prstGeom prst="rect">
            <a:avLst/>
          </a:prstGeom>
        </p:spPr>
      </p:pic>
      <p:sp>
        <p:nvSpPr>
          <p:cNvPr id="16" name="フローチャート: 代替処理 15">
            <a:extLst>
              <a:ext uri="{FF2B5EF4-FFF2-40B4-BE49-F238E27FC236}">
                <a16:creationId xmlns:a16="http://schemas.microsoft.com/office/drawing/2014/main" id="{E02080A8-029E-3EFD-647A-9521399FF665}"/>
              </a:ext>
            </a:extLst>
          </p:cNvPr>
          <p:cNvSpPr/>
          <p:nvPr/>
        </p:nvSpPr>
        <p:spPr>
          <a:xfrm>
            <a:off x="706398" y="3429000"/>
            <a:ext cx="6792397" cy="845208"/>
          </a:xfrm>
          <a:prstGeom prst="flowChartAlternate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lnSpc>
                <a:spcPct val="110000"/>
              </a:lnSpc>
              <a:buFont typeface="Arial" panose="020B0604020202020204" pitchFamily="34" charset="0"/>
              <a:buChar char="•"/>
            </a:pPr>
            <a:r>
              <a:rPr kumimoji="1" lang="ja-JP" altLang="en-US" sz="1400" b="1" dirty="0">
                <a:latin typeface="Times New Roman" panose="02020603050405020304" pitchFamily="18" charset="0"/>
                <a:ea typeface="游明朝" panose="02020400000000000000" pitchFamily="18" charset="-128"/>
                <a:cs typeface="Times New Roman" panose="02020603050405020304" pitchFamily="18" charset="0"/>
              </a:rPr>
              <a:t>教師あり学習</a:t>
            </a:r>
            <a:br>
              <a:rPr kumimoji="1" lang="en-US" altLang="ja-JP" sz="1200" dirty="0">
                <a:latin typeface="Times New Roman" panose="02020603050405020304" pitchFamily="18" charset="0"/>
                <a:ea typeface="游明朝" panose="02020400000000000000" pitchFamily="18" charset="-128"/>
                <a:cs typeface="Times New Roman" panose="02020603050405020304" pitchFamily="18" charset="0"/>
              </a:rPr>
            </a:br>
            <a:r>
              <a:rPr kumimoji="1" lang="ja-JP" altLang="en-US" sz="1200" dirty="0">
                <a:latin typeface="Times New Roman" panose="02020603050405020304" pitchFamily="18" charset="0"/>
                <a:ea typeface="游明朝" panose="02020400000000000000" pitchFamily="18" charset="-128"/>
                <a:cs typeface="Times New Roman" panose="02020603050405020304" pitchFamily="18" charset="0"/>
              </a:rPr>
              <a:t>訓練データと呼ばれるラベル付きのデータを使用して，入力データと出力データの関係を学習することを目的としている．</a:t>
            </a:r>
            <a:endParaRPr kumimoji="1" lang="ja-JP" altLang="en-US" sz="1200" dirty="0"/>
          </a:p>
        </p:txBody>
      </p:sp>
      <p:sp>
        <p:nvSpPr>
          <p:cNvPr id="17" name="フローチャート: 代替処理 16">
            <a:extLst>
              <a:ext uri="{FF2B5EF4-FFF2-40B4-BE49-F238E27FC236}">
                <a16:creationId xmlns:a16="http://schemas.microsoft.com/office/drawing/2014/main" id="{6E69775A-FEE6-54CB-CCD1-388577A0BF80}"/>
              </a:ext>
            </a:extLst>
          </p:cNvPr>
          <p:cNvSpPr/>
          <p:nvPr/>
        </p:nvSpPr>
        <p:spPr>
          <a:xfrm>
            <a:off x="706400" y="4366039"/>
            <a:ext cx="6792397" cy="739191"/>
          </a:xfrm>
          <a:prstGeom prst="flowChartAlternate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lnSpc>
                <a:spcPct val="110000"/>
              </a:lnSpc>
              <a:buFont typeface="Arial" panose="020B0604020202020204" pitchFamily="34" charset="0"/>
              <a:buChar char="•"/>
            </a:pPr>
            <a:r>
              <a:rPr kumimoji="1" lang="ja-JP" altLang="en-US" sz="1400" b="1" dirty="0">
                <a:latin typeface="Times New Roman" panose="02020603050405020304" pitchFamily="18" charset="0"/>
                <a:ea typeface="游明朝" panose="02020400000000000000" pitchFamily="18" charset="-128"/>
                <a:cs typeface="Times New Roman" panose="02020603050405020304" pitchFamily="18" charset="0"/>
              </a:rPr>
              <a:t>教師なし学習</a:t>
            </a:r>
            <a:br>
              <a:rPr kumimoji="1" lang="en-US" altLang="ja-JP" sz="1200" dirty="0">
                <a:latin typeface="Times New Roman" panose="02020603050405020304" pitchFamily="18" charset="0"/>
                <a:ea typeface="游明朝" panose="02020400000000000000" pitchFamily="18" charset="-128"/>
                <a:cs typeface="Times New Roman" panose="02020603050405020304" pitchFamily="18" charset="0"/>
              </a:rPr>
            </a:br>
            <a:r>
              <a:rPr kumimoji="1" lang="ja-JP" altLang="en-US" sz="1200" dirty="0">
                <a:latin typeface="Times New Roman" panose="02020603050405020304" pitchFamily="18" charset="0"/>
                <a:ea typeface="游明朝" panose="02020400000000000000" pitchFamily="18" charset="-128"/>
                <a:cs typeface="Times New Roman" panose="02020603050405020304" pitchFamily="18" charset="0"/>
              </a:rPr>
              <a:t>ラベルのないデータからパターンを見つけ出すことを目的としています．</a:t>
            </a:r>
            <a:endParaRPr kumimoji="1" lang="ja-JP" altLang="en-US" sz="1100" dirty="0"/>
          </a:p>
        </p:txBody>
      </p:sp>
      <p:sp>
        <p:nvSpPr>
          <p:cNvPr id="18" name="フローチャート: 代替処理 17">
            <a:extLst>
              <a:ext uri="{FF2B5EF4-FFF2-40B4-BE49-F238E27FC236}">
                <a16:creationId xmlns:a16="http://schemas.microsoft.com/office/drawing/2014/main" id="{65D24B38-76C3-68FC-6706-3509CDC78ECF}"/>
              </a:ext>
            </a:extLst>
          </p:cNvPr>
          <p:cNvSpPr/>
          <p:nvPr/>
        </p:nvSpPr>
        <p:spPr>
          <a:xfrm>
            <a:off x="706397" y="5197061"/>
            <a:ext cx="6792397" cy="845208"/>
          </a:xfrm>
          <a:prstGeom prst="flowChartAlternate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lnSpc>
                <a:spcPct val="110000"/>
              </a:lnSpc>
              <a:buFont typeface="Arial" panose="020B0604020202020204" pitchFamily="34" charset="0"/>
              <a:buChar char="•"/>
            </a:pPr>
            <a:r>
              <a:rPr kumimoji="1" lang="ja-JP" altLang="en-US" sz="1400" b="1" dirty="0">
                <a:latin typeface="Times New Roman" panose="02020603050405020304" pitchFamily="18" charset="0"/>
                <a:ea typeface="游明朝" panose="02020400000000000000" pitchFamily="18" charset="-128"/>
                <a:cs typeface="Times New Roman" panose="02020603050405020304" pitchFamily="18" charset="0"/>
              </a:rPr>
              <a:t>強化学習</a:t>
            </a:r>
            <a:br>
              <a:rPr kumimoji="1" lang="en-US" altLang="ja-JP" sz="1200" dirty="0">
                <a:latin typeface="Times New Roman" panose="02020603050405020304" pitchFamily="18" charset="0"/>
                <a:ea typeface="游明朝" panose="02020400000000000000" pitchFamily="18" charset="-128"/>
                <a:cs typeface="Times New Roman" panose="02020603050405020304" pitchFamily="18" charset="0"/>
              </a:rPr>
            </a:br>
            <a:r>
              <a:rPr kumimoji="1" lang="ja-JP" altLang="en-US" sz="1200" dirty="0">
                <a:latin typeface="Times New Roman" panose="02020603050405020304" pitchFamily="18" charset="0"/>
                <a:ea typeface="游明朝" panose="02020400000000000000" pitchFamily="18" charset="-128"/>
                <a:cs typeface="Times New Roman" panose="02020603050405020304" pitchFamily="18" charset="0"/>
              </a:rPr>
              <a:t>エージェントと呼ばれるプログラムが，環境と相互作用しながら，報酬を最大化するように学習することを目的としている</a:t>
            </a:r>
            <a:endParaRPr kumimoji="1" lang="ja-JP" altLang="en-US" sz="1050" dirty="0"/>
          </a:p>
        </p:txBody>
      </p:sp>
    </p:spTree>
    <p:extLst>
      <p:ext uri="{BB962C8B-B14F-4D97-AF65-F5344CB8AC3E}">
        <p14:creationId xmlns:p14="http://schemas.microsoft.com/office/powerpoint/2010/main" val="1775164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5C463-D721-627D-1E87-0D3290D7DDCE}"/>
              </a:ext>
            </a:extLst>
          </p:cNvPr>
          <p:cNvSpPr>
            <a:spLocks noGrp="1"/>
          </p:cNvSpPr>
          <p:nvPr>
            <p:ph type="title"/>
          </p:nvPr>
        </p:nvSpPr>
        <p:spPr/>
        <p:txBody>
          <a:bodyPr/>
          <a:lstStyle/>
          <a:p>
            <a:r>
              <a:rPr kumimoji="1" lang="en-US" altLang="ja-JP" dirty="0"/>
              <a:t>Chapter.1 </a:t>
            </a:r>
            <a:r>
              <a:rPr kumimoji="1" lang="ja-JP" altLang="en-US" dirty="0"/>
              <a:t>はじめに</a:t>
            </a:r>
          </a:p>
        </p:txBody>
      </p:sp>
      <p:sp>
        <p:nvSpPr>
          <p:cNvPr id="3" name="コンテンツ プレースホルダー 2">
            <a:extLst>
              <a:ext uri="{FF2B5EF4-FFF2-40B4-BE49-F238E27FC236}">
                <a16:creationId xmlns:a16="http://schemas.microsoft.com/office/drawing/2014/main" id="{1D55C819-2D93-D806-6721-792C9B75BC21}"/>
              </a:ext>
            </a:extLst>
          </p:cNvPr>
          <p:cNvSpPr>
            <a:spLocks noGrp="1"/>
          </p:cNvSpPr>
          <p:nvPr>
            <p:ph idx="1"/>
          </p:nvPr>
        </p:nvSpPr>
        <p:spPr>
          <a:xfrm>
            <a:off x="238152" y="654500"/>
            <a:ext cx="11763234" cy="2352470"/>
          </a:xfrm>
          <a:ln>
            <a:noFill/>
          </a:ln>
        </p:spPr>
        <p:txBody>
          <a:bodyPr>
            <a:normAutofit lnSpcReduction="10000"/>
          </a:bodyPr>
          <a:lstStyle/>
          <a:p>
            <a:r>
              <a:rPr kumimoji="1" lang="ja-JP" altLang="en-US" sz="1600" b="1" dirty="0"/>
              <a:t>ニューラルネットワーク とは</a:t>
            </a:r>
            <a:endParaRPr kumimoji="1" lang="en-US" altLang="ja-JP" sz="1600" b="1" dirty="0"/>
          </a:p>
          <a:p>
            <a:pPr lvl="1"/>
            <a:r>
              <a:rPr lang="ja-JP" altLang="en-US" sz="1400" dirty="0"/>
              <a:t>「ニューラルネットワーク」とは，生物の脳の神経細胞をモデル化した人口ニューロンを多数組み合わせて構成される数学的モデルであり，深層学習の基盤となる技術．</a:t>
            </a:r>
            <a:endParaRPr lang="en-US" altLang="ja-JP" sz="1400" dirty="0"/>
          </a:p>
          <a:p>
            <a:pPr lvl="1"/>
            <a:r>
              <a:rPr lang="ja-JP" altLang="en-US" sz="1400" dirty="0"/>
              <a:t>ニューラルネットワークは，複数の層から構成されており，「入力層・中間層・出力層」が存在する．</a:t>
            </a:r>
            <a:endParaRPr lang="en-US" altLang="ja-JP" sz="1400" dirty="0"/>
          </a:p>
          <a:p>
            <a:pPr lvl="1"/>
            <a:r>
              <a:rPr lang="ja-JP" altLang="en-US" sz="1400" dirty="0"/>
              <a:t>ニューラルネットワークは，訓練データを使用して，重みとバイアスというパラメータを最適化する．これらのパラメータを調整することで，ニューラルネットワークは，特定の入力に対して，適切な出力を生成する．</a:t>
            </a:r>
            <a:endParaRPr lang="en-US" altLang="ja-JP" sz="1400" dirty="0"/>
          </a:p>
          <a:p>
            <a:pPr lvl="1"/>
            <a:r>
              <a:rPr lang="ja-JP" altLang="en-US" sz="1400" dirty="0"/>
              <a:t>計算機において大量の演算を必要とするため，</a:t>
            </a:r>
            <a:r>
              <a:rPr lang="en-US" altLang="ja-JP" sz="1400" dirty="0"/>
              <a:t>GPU</a:t>
            </a:r>
            <a:r>
              <a:rPr lang="ja-JP" altLang="en-US" sz="1400" dirty="0"/>
              <a:t>などの高速な処理能力を持つハードウェアを使用することが一般的である．</a:t>
            </a:r>
            <a:endParaRPr lang="en-US" altLang="ja-JP" sz="1400" dirty="0"/>
          </a:p>
          <a:p>
            <a:pPr lvl="1"/>
            <a:r>
              <a:rPr lang="ja-JP" altLang="en-US" sz="1400" dirty="0"/>
              <a:t>また，深層学習フレームワークを使用することで，容易にニューラルネットワークのモデル構築や訓練を行うことが出来る．</a:t>
            </a:r>
            <a:endParaRPr lang="en-US" altLang="ja-JP" sz="1400" dirty="0"/>
          </a:p>
        </p:txBody>
      </p:sp>
      <p:sp>
        <p:nvSpPr>
          <p:cNvPr id="4" name="日付プレースホルダー 3">
            <a:extLst>
              <a:ext uri="{FF2B5EF4-FFF2-40B4-BE49-F238E27FC236}">
                <a16:creationId xmlns:a16="http://schemas.microsoft.com/office/drawing/2014/main" id="{AFCCF11D-43CF-F643-5623-E1753FACB0C0}"/>
              </a:ext>
            </a:extLst>
          </p:cNvPr>
          <p:cNvSpPr>
            <a:spLocks noGrp="1"/>
          </p:cNvSpPr>
          <p:nvPr>
            <p:ph type="dt" sz="half" idx="10"/>
          </p:nvPr>
        </p:nvSpPr>
        <p:spPr/>
        <p:txBody>
          <a:bodyPr/>
          <a:lstStyle/>
          <a:p>
            <a:fld id="{5867A3E6-471E-47E6-955F-9856BA57961E}" type="datetime1">
              <a:rPr lang="ja-JP" altLang="en-US" smtClean="0"/>
              <a:pPr/>
              <a:t>2023/12/3</a:t>
            </a:fld>
            <a:endParaRPr lang="ja-JP" altLang="en-US"/>
          </a:p>
        </p:txBody>
      </p:sp>
      <p:sp>
        <p:nvSpPr>
          <p:cNvPr id="5" name="フッター プレースホルダー 4">
            <a:extLst>
              <a:ext uri="{FF2B5EF4-FFF2-40B4-BE49-F238E27FC236}">
                <a16:creationId xmlns:a16="http://schemas.microsoft.com/office/drawing/2014/main" id="{EF4B0FD3-49ED-4C7C-1EF5-1E4B6CAD3E40}"/>
              </a:ext>
            </a:extLst>
          </p:cNvPr>
          <p:cNvSpPr>
            <a:spLocks noGrp="1"/>
          </p:cNvSpPr>
          <p:nvPr>
            <p:ph type="ftr" sz="quarter" idx="11"/>
          </p:nvPr>
        </p:nvSpPr>
        <p:spPr/>
        <p:txBody>
          <a:bodyPr/>
          <a:lstStyle/>
          <a:p>
            <a:r>
              <a:rPr kumimoji="1" lang="en-US" altLang="ja-JP"/>
              <a:t>Chapter.1</a:t>
            </a:r>
            <a:endParaRPr lang="ja-JP" altLang="en-US" dirty="0"/>
          </a:p>
        </p:txBody>
      </p:sp>
      <p:sp>
        <p:nvSpPr>
          <p:cNvPr id="6" name="スライド番号プレースホルダー 5">
            <a:extLst>
              <a:ext uri="{FF2B5EF4-FFF2-40B4-BE49-F238E27FC236}">
                <a16:creationId xmlns:a16="http://schemas.microsoft.com/office/drawing/2014/main" id="{113876F2-C734-0C2D-D596-81EFC68CE89A}"/>
              </a:ext>
            </a:extLst>
          </p:cNvPr>
          <p:cNvSpPr>
            <a:spLocks noGrp="1"/>
          </p:cNvSpPr>
          <p:nvPr>
            <p:ph type="sldNum" sz="quarter" idx="12"/>
          </p:nvPr>
        </p:nvSpPr>
        <p:spPr/>
        <p:txBody>
          <a:bodyPr/>
          <a:lstStyle/>
          <a:p>
            <a:fld id="{6A08F1E3-4537-4A28-BBC1-BB8FB2459995}" type="slidenum">
              <a:rPr lang="ja-JP" altLang="en-US" smtClean="0"/>
              <a:pPr/>
              <a:t>4</a:t>
            </a:fld>
            <a:endParaRPr lang="ja-JP" altLang="en-US"/>
          </a:p>
        </p:txBody>
      </p:sp>
      <p:pic>
        <p:nvPicPr>
          <p:cNvPr id="9" name="図 8">
            <a:extLst>
              <a:ext uri="{FF2B5EF4-FFF2-40B4-BE49-F238E27FC236}">
                <a16:creationId xmlns:a16="http://schemas.microsoft.com/office/drawing/2014/main" id="{684FA1B4-C7EE-C67A-E236-F4BB3F865D32}"/>
              </a:ext>
            </a:extLst>
          </p:cNvPr>
          <p:cNvPicPr>
            <a:picLocks noChangeAspect="1"/>
          </p:cNvPicPr>
          <p:nvPr/>
        </p:nvPicPr>
        <p:blipFill>
          <a:blip r:embed="rId2"/>
          <a:stretch>
            <a:fillRect/>
          </a:stretch>
        </p:blipFill>
        <p:spPr>
          <a:xfrm>
            <a:off x="1334711" y="3181227"/>
            <a:ext cx="4011013" cy="2873436"/>
          </a:xfrm>
          <a:prstGeom prst="rect">
            <a:avLst/>
          </a:prstGeom>
        </p:spPr>
      </p:pic>
      <p:sp>
        <p:nvSpPr>
          <p:cNvPr id="13" name="テキスト ボックス 12">
            <a:extLst>
              <a:ext uri="{FF2B5EF4-FFF2-40B4-BE49-F238E27FC236}">
                <a16:creationId xmlns:a16="http://schemas.microsoft.com/office/drawing/2014/main" id="{E842B718-8B79-0A33-FD14-A8AB1D6CA0E4}"/>
              </a:ext>
            </a:extLst>
          </p:cNvPr>
          <p:cNvSpPr txBox="1"/>
          <p:nvPr/>
        </p:nvSpPr>
        <p:spPr>
          <a:xfrm>
            <a:off x="5527429" y="5243509"/>
            <a:ext cx="5753102" cy="461665"/>
          </a:xfrm>
          <a:prstGeom prst="rect">
            <a:avLst/>
          </a:prstGeom>
          <a:noFill/>
        </p:spPr>
        <p:txBody>
          <a:bodyPr wrap="square">
            <a:spAutoFit/>
          </a:bodyPr>
          <a:lstStyle/>
          <a:p>
            <a:pPr marL="285750" indent="-285750">
              <a:buFontTx/>
              <a:buChar char="※"/>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深層学習においては，多層のニューラルネットワークを使用することで，</a:t>
            </a:r>
            <a:br>
              <a:rPr lang="en-US" altLang="ja-JP" sz="1200" dirty="0">
                <a:latin typeface="Times New Roman" panose="02020603050405020304" pitchFamily="18" charset="0"/>
                <a:ea typeface="游明朝" panose="02020400000000000000" pitchFamily="18" charset="-128"/>
                <a:cs typeface="Times New Roman" panose="02020603050405020304" pitchFamily="18" charset="0"/>
              </a:rPr>
            </a:b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高度なタスク（例えば，画像認識や自然言語処理などの分野）を実現できる．</a:t>
            </a:r>
            <a:endParaRPr lang="ja-JP" altLang="en-US" sz="1200" dirty="0"/>
          </a:p>
        </p:txBody>
      </p:sp>
      <p:sp>
        <p:nvSpPr>
          <p:cNvPr id="18" name="コンテンツ プレースホルダー 2">
            <a:extLst>
              <a:ext uri="{FF2B5EF4-FFF2-40B4-BE49-F238E27FC236}">
                <a16:creationId xmlns:a16="http://schemas.microsoft.com/office/drawing/2014/main" id="{CE797789-9AD0-1818-23AA-4E256634FF44}"/>
              </a:ext>
            </a:extLst>
          </p:cNvPr>
          <p:cNvSpPr txBox="1">
            <a:spLocks/>
          </p:cNvSpPr>
          <p:nvPr/>
        </p:nvSpPr>
        <p:spPr>
          <a:xfrm>
            <a:off x="5527429" y="3644352"/>
            <a:ext cx="6271848" cy="1041097"/>
          </a:xfrm>
          <a:prstGeom prst="rect">
            <a:avLst/>
          </a:prstGeom>
          <a:ln>
            <a:noFill/>
          </a:ln>
        </p:spPr>
        <p:txBody>
          <a:bodyPr vert="horz" lIns="91440" tIns="45720" rIns="91440" bIns="45720" rtlCol="0">
            <a:normAutofit/>
          </a:bodyPr>
          <a:lstStyle>
            <a:lvl1pPr marL="355600" indent="-355600" algn="l" defTabSz="914400" rtl="0" eaLnBrk="1" latinLnBrk="0" hangingPunct="1">
              <a:lnSpc>
                <a:spcPct val="110000"/>
              </a:lnSpc>
              <a:spcBef>
                <a:spcPts val="10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5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5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60363" lvl="1">
              <a:buFont typeface="Wingdings" panose="05000000000000000000" pitchFamily="2" charset="2"/>
              <a:buChar char="Ø"/>
            </a:pPr>
            <a:r>
              <a:rPr lang="ja-JP" altLang="en-US" sz="1200" dirty="0"/>
              <a:t>入力層には，入力されるデータが与えられ，中間層ではそれらのデータを処理し，出力層では結果が出力される．</a:t>
            </a:r>
            <a:endParaRPr lang="en-US" altLang="ja-JP" sz="1200" dirty="0"/>
          </a:p>
          <a:p>
            <a:pPr marL="360363" lvl="1">
              <a:buFont typeface="Wingdings" panose="05000000000000000000" pitchFamily="2" charset="2"/>
              <a:buChar char="Ø"/>
            </a:pPr>
            <a:r>
              <a:rPr lang="ja-JP" altLang="en-US" sz="1200" dirty="0"/>
              <a:t>中間層のニューロンは，入力値を受取り，それらを加算してその和を活性化関数（シグモイド関数・</a:t>
            </a:r>
            <a:r>
              <a:rPr lang="en-US" altLang="ja-JP" sz="1200" dirty="0" err="1"/>
              <a:t>ReLU</a:t>
            </a:r>
            <a:r>
              <a:rPr lang="ja-JP" altLang="en-US" sz="1200" dirty="0"/>
              <a:t>関数・</a:t>
            </a:r>
            <a:r>
              <a:rPr lang="en-US" altLang="ja-JP" sz="1200" dirty="0"/>
              <a:t>tanh</a:t>
            </a:r>
            <a:r>
              <a:rPr lang="ja-JP" altLang="en-US" sz="1200" dirty="0"/>
              <a:t>関数など）に入力して，次の層に出力する．</a:t>
            </a:r>
            <a:endParaRPr lang="en-US" altLang="ja-JP" sz="1200" dirty="0"/>
          </a:p>
        </p:txBody>
      </p:sp>
    </p:spTree>
    <p:extLst>
      <p:ext uri="{BB962C8B-B14F-4D97-AF65-F5344CB8AC3E}">
        <p14:creationId xmlns:p14="http://schemas.microsoft.com/office/powerpoint/2010/main" val="154860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5C463-D721-627D-1E87-0D3290D7DDCE}"/>
              </a:ext>
            </a:extLst>
          </p:cNvPr>
          <p:cNvSpPr>
            <a:spLocks noGrp="1"/>
          </p:cNvSpPr>
          <p:nvPr>
            <p:ph type="title"/>
          </p:nvPr>
        </p:nvSpPr>
        <p:spPr/>
        <p:txBody>
          <a:bodyPr/>
          <a:lstStyle/>
          <a:p>
            <a:r>
              <a:rPr kumimoji="1" lang="en-US" altLang="ja-JP" dirty="0"/>
              <a:t>Chapter.1 </a:t>
            </a:r>
            <a:r>
              <a:rPr kumimoji="1" lang="ja-JP" altLang="en-US" dirty="0"/>
              <a:t>はじめに</a:t>
            </a:r>
          </a:p>
        </p:txBody>
      </p:sp>
      <p:sp>
        <p:nvSpPr>
          <p:cNvPr id="3" name="コンテンツ プレースホルダー 2">
            <a:extLst>
              <a:ext uri="{FF2B5EF4-FFF2-40B4-BE49-F238E27FC236}">
                <a16:creationId xmlns:a16="http://schemas.microsoft.com/office/drawing/2014/main" id="{1D55C819-2D93-D806-6721-792C9B75BC21}"/>
              </a:ext>
            </a:extLst>
          </p:cNvPr>
          <p:cNvSpPr>
            <a:spLocks noGrp="1"/>
          </p:cNvSpPr>
          <p:nvPr>
            <p:ph idx="1"/>
          </p:nvPr>
        </p:nvSpPr>
        <p:spPr>
          <a:xfrm>
            <a:off x="238152" y="654500"/>
            <a:ext cx="11763234" cy="2894804"/>
          </a:xfrm>
        </p:spPr>
        <p:txBody>
          <a:bodyPr>
            <a:normAutofit/>
          </a:bodyPr>
          <a:lstStyle/>
          <a:p>
            <a:r>
              <a:rPr lang="ja-JP" altLang="en-US" sz="1600" b="1" dirty="0"/>
              <a:t>深層学習</a:t>
            </a:r>
            <a:r>
              <a:rPr kumimoji="1" lang="ja-JP" altLang="en-US" sz="1600" b="1" dirty="0"/>
              <a:t>とは</a:t>
            </a:r>
            <a:endParaRPr kumimoji="1" lang="en-US" altLang="ja-JP" sz="1600" b="1" dirty="0"/>
          </a:p>
          <a:p>
            <a:pPr lvl="1"/>
            <a:r>
              <a:rPr kumimoji="1" lang="ja-JP" altLang="en-US" sz="1400" dirty="0"/>
              <a:t>「深層学習」とは，ニューラルネットワーク</a:t>
            </a:r>
            <a:r>
              <a:rPr kumimoji="1" lang="en-US" altLang="ja-JP" sz="1400" baseline="30000" dirty="0"/>
              <a:t>※</a:t>
            </a:r>
            <a:r>
              <a:rPr kumimoji="1" lang="ja-JP" altLang="en-US" sz="1400" dirty="0"/>
              <a:t>と呼ばれる複数の層から構成されるモデルを用いた機械学習の一種である．</a:t>
            </a:r>
            <a:endParaRPr kumimoji="1" lang="en-US" altLang="ja-JP" sz="1400" dirty="0"/>
          </a:p>
          <a:p>
            <a:pPr lvl="1"/>
            <a:r>
              <a:rPr lang="ja-JP" altLang="en-US" sz="1400" dirty="0"/>
              <a:t>従来の機械学習では，データの特徴を手動で抽出し，それを元にモデルを構築する必要があったが，深層学習ではデータの特徴を自動的に学習することが出来る．具体的には，入力データを複数の層で処理し，その中間結果を次の層の入力として利用しながら，最終的な出力を生成することで，より高度な特徴の抽出や複雑な関数の表現が可能である．</a:t>
            </a:r>
            <a:endParaRPr lang="en-US" altLang="ja-JP" sz="1400" dirty="0"/>
          </a:p>
          <a:p>
            <a:pPr lvl="1"/>
            <a:r>
              <a:rPr lang="ja-JP" altLang="en-US" sz="1400" dirty="0"/>
              <a:t>ニューラルネットワークは，複数の層から構成されて「入力層・中間層・出力層」が存在しており，訓練データを使用して，重みとバイアスというパラメータを最適化する．</a:t>
            </a:r>
            <a:endParaRPr lang="en-US" altLang="ja-JP" sz="1400" dirty="0"/>
          </a:p>
          <a:p>
            <a:pPr lvl="1"/>
            <a:r>
              <a:rPr lang="ja-JP" altLang="en-US" sz="1400" dirty="0"/>
              <a:t>深層学習は，画像認識や音声認識，自然言語処理などの分野で広く応用されている．</a:t>
            </a:r>
            <a:endParaRPr lang="en-US" altLang="ja-JP" sz="1400" dirty="0"/>
          </a:p>
          <a:p>
            <a:pPr lvl="1"/>
            <a:r>
              <a:rPr kumimoji="1" lang="en-US" altLang="ja-JP" sz="1400" dirty="0" err="1"/>
              <a:t>Hintonetal</a:t>
            </a:r>
            <a:r>
              <a:rPr kumimoji="1" lang="en-US" altLang="ja-JP" sz="1400" dirty="0"/>
              <a:t>.(2012)</a:t>
            </a:r>
            <a:r>
              <a:rPr kumimoji="1" lang="ja-JP" altLang="en-US" sz="1400" dirty="0"/>
              <a:t>にて，</a:t>
            </a:r>
            <a:r>
              <a:rPr kumimoji="1" lang="en-US" altLang="ja-JP" sz="1400" dirty="0"/>
              <a:t>ImageNet</a:t>
            </a:r>
            <a:r>
              <a:rPr kumimoji="1" lang="ja-JP" altLang="en-US" sz="1400" dirty="0"/>
              <a:t>と呼ばれる大規模な画像認識データセットで，深層学習を用いたアルゴリズムが素晴らしい精度を達成したことから，本分野のブームが起こっている．</a:t>
            </a:r>
            <a:endParaRPr lang="en-US" altLang="ja-JP" sz="1400" dirty="0"/>
          </a:p>
        </p:txBody>
      </p:sp>
      <p:sp>
        <p:nvSpPr>
          <p:cNvPr id="4" name="日付プレースホルダー 3">
            <a:extLst>
              <a:ext uri="{FF2B5EF4-FFF2-40B4-BE49-F238E27FC236}">
                <a16:creationId xmlns:a16="http://schemas.microsoft.com/office/drawing/2014/main" id="{AFCCF11D-43CF-F643-5623-E1753FACB0C0}"/>
              </a:ext>
            </a:extLst>
          </p:cNvPr>
          <p:cNvSpPr>
            <a:spLocks noGrp="1"/>
          </p:cNvSpPr>
          <p:nvPr>
            <p:ph type="dt" sz="half" idx="10"/>
          </p:nvPr>
        </p:nvSpPr>
        <p:spPr/>
        <p:txBody>
          <a:bodyPr/>
          <a:lstStyle/>
          <a:p>
            <a:fld id="{5867A3E6-471E-47E6-955F-9856BA57961E}" type="datetime1">
              <a:rPr lang="ja-JP" altLang="en-US" smtClean="0"/>
              <a:pPr/>
              <a:t>2023/12/3</a:t>
            </a:fld>
            <a:endParaRPr lang="ja-JP" altLang="en-US"/>
          </a:p>
        </p:txBody>
      </p:sp>
      <p:sp>
        <p:nvSpPr>
          <p:cNvPr id="5" name="フッター プレースホルダー 4">
            <a:extLst>
              <a:ext uri="{FF2B5EF4-FFF2-40B4-BE49-F238E27FC236}">
                <a16:creationId xmlns:a16="http://schemas.microsoft.com/office/drawing/2014/main" id="{EF4B0FD3-49ED-4C7C-1EF5-1E4B6CAD3E40}"/>
              </a:ext>
            </a:extLst>
          </p:cNvPr>
          <p:cNvSpPr>
            <a:spLocks noGrp="1"/>
          </p:cNvSpPr>
          <p:nvPr>
            <p:ph type="ftr" sz="quarter" idx="11"/>
          </p:nvPr>
        </p:nvSpPr>
        <p:spPr/>
        <p:txBody>
          <a:bodyPr/>
          <a:lstStyle/>
          <a:p>
            <a:r>
              <a:rPr kumimoji="1" lang="en-US" altLang="ja-JP" dirty="0"/>
              <a:t>Chapter.1</a:t>
            </a:r>
            <a:endParaRPr lang="ja-JP" altLang="en-US" dirty="0"/>
          </a:p>
        </p:txBody>
      </p:sp>
      <p:sp>
        <p:nvSpPr>
          <p:cNvPr id="6" name="スライド番号プレースホルダー 5">
            <a:extLst>
              <a:ext uri="{FF2B5EF4-FFF2-40B4-BE49-F238E27FC236}">
                <a16:creationId xmlns:a16="http://schemas.microsoft.com/office/drawing/2014/main" id="{113876F2-C734-0C2D-D596-81EFC68CE89A}"/>
              </a:ext>
            </a:extLst>
          </p:cNvPr>
          <p:cNvSpPr>
            <a:spLocks noGrp="1"/>
          </p:cNvSpPr>
          <p:nvPr>
            <p:ph type="sldNum" sz="quarter" idx="12"/>
          </p:nvPr>
        </p:nvSpPr>
        <p:spPr/>
        <p:txBody>
          <a:bodyPr/>
          <a:lstStyle/>
          <a:p>
            <a:fld id="{6A08F1E3-4537-4A28-BBC1-BB8FB2459995}" type="slidenum">
              <a:rPr lang="ja-JP" altLang="en-US" smtClean="0"/>
              <a:pPr/>
              <a:t>5</a:t>
            </a:fld>
            <a:endParaRPr lang="ja-JP" altLang="en-US"/>
          </a:p>
        </p:txBody>
      </p:sp>
      <p:pic>
        <p:nvPicPr>
          <p:cNvPr id="8" name="図 7">
            <a:extLst>
              <a:ext uri="{FF2B5EF4-FFF2-40B4-BE49-F238E27FC236}">
                <a16:creationId xmlns:a16="http://schemas.microsoft.com/office/drawing/2014/main" id="{76303D47-216F-A7AC-8ECB-5B4D37A6211F}"/>
              </a:ext>
            </a:extLst>
          </p:cNvPr>
          <p:cNvPicPr>
            <a:picLocks noChangeAspect="1"/>
          </p:cNvPicPr>
          <p:nvPr/>
        </p:nvPicPr>
        <p:blipFill>
          <a:blip r:embed="rId2"/>
          <a:stretch>
            <a:fillRect/>
          </a:stretch>
        </p:blipFill>
        <p:spPr>
          <a:xfrm>
            <a:off x="826475" y="3638426"/>
            <a:ext cx="4598377" cy="2284691"/>
          </a:xfrm>
          <a:prstGeom prst="rect">
            <a:avLst/>
          </a:prstGeom>
        </p:spPr>
      </p:pic>
      <p:sp>
        <p:nvSpPr>
          <p:cNvPr id="10" name="テキスト ボックス 9">
            <a:extLst>
              <a:ext uri="{FF2B5EF4-FFF2-40B4-BE49-F238E27FC236}">
                <a16:creationId xmlns:a16="http://schemas.microsoft.com/office/drawing/2014/main" id="{C5F378C8-A970-4F49-69E6-DE093261C91C}"/>
              </a:ext>
            </a:extLst>
          </p:cNvPr>
          <p:cNvSpPr txBox="1"/>
          <p:nvPr/>
        </p:nvSpPr>
        <p:spPr>
          <a:xfrm>
            <a:off x="5629519" y="5293594"/>
            <a:ext cx="5975841" cy="430887"/>
          </a:xfrm>
          <a:prstGeom prst="rect">
            <a:avLst/>
          </a:prstGeom>
          <a:noFill/>
        </p:spPr>
        <p:txBody>
          <a:bodyPr wrap="square">
            <a:spAutoFit/>
          </a:bodyPr>
          <a:lstStyle/>
          <a:p>
            <a:pPr marL="285750" lvl="1" indent="-285750">
              <a:buFont typeface="游明朝" panose="02020400000000000000" pitchFamily="18" charset="-128"/>
              <a:buChar char="※"/>
            </a:pPr>
            <a:r>
              <a:rPr lang="ja-JP" altLang="en-US" sz="1100" dirty="0">
                <a:latin typeface="游明朝" panose="02020400000000000000" pitchFamily="18" charset="-128"/>
                <a:ea typeface="游明朝" panose="02020400000000000000" pitchFamily="18" charset="-128"/>
              </a:rPr>
              <a:t>「ニューラルネットワーク」とは，生物の脳の神経細胞をモデル化した人口ニューロンを多数組み合わせて構成される数学的モデルであり，深層学習の基盤となる技術．</a:t>
            </a:r>
            <a:endParaRPr lang="en-US" altLang="ja-JP" sz="1100" dirty="0">
              <a:latin typeface="游明朝" panose="02020400000000000000" pitchFamily="18" charset="-128"/>
              <a:ea typeface="游明朝" panose="02020400000000000000" pitchFamily="18" charset="-128"/>
            </a:endParaRPr>
          </a:p>
        </p:txBody>
      </p:sp>
      <p:sp>
        <p:nvSpPr>
          <p:cNvPr id="12" name="コンテンツ プレースホルダー 2">
            <a:extLst>
              <a:ext uri="{FF2B5EF4-FFF2-40B4-BE49-F238E27FC236}">
                <a16:creationId xmlns:a16="http://schemas.microsoft.com/office/drawing/2014/main" id="{51584107-AEB0-5859-C2A4-C5E239376DF8}"/>
              </a:ext>
            </a:extLst>
          </p:cNvPr>
          <p:cNvSpPr txBox="1">
            <a:spLocks/>
          </p:cNvSpPr>
          <p:nvPr/>
        </p:nvSpPr>
        <p:spPr>
          <a:xfrm>
            <a:off x="5629519" y="3894778"/>
            <a:ext cx="6184783" cy="1053342"/>
          </a:xfrm>
          <a:prstGeom prst="rect">
            <a:avLst/>
          </a:prstGeom>
          <a:ln>
            <a:noFill/>
          </a:ln>
        </p:spPr>
        <p:txBody>
          <a:bodyPr vert="horz" lIns="91440" tIns="45720" rIns="91440" bIns="45720" rtlCol="0">
            <a:normAutofit/>
          </a:bodyPr>
          <a:lstStyle>
            <a:lvl1pPr marL="355600" indent="-355600" algn="l" defTabSz="914400" rtl="0" eaLnBrk="1" latinLnBrk="0" hangingPunct="1">
              <a:lnSpc>
                <a:spcPct val="110000"/>
              </a:lnSpc>
              <a:spcBef>
                <a:spcPts val="10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5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5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60363" lvl="1">
              <a:buFont typeface="Wingdings" panose="05000000000000000000" pitchFamily="2" charset="2"/>
              <a:buChar char="Ø"/>
            </a:pPr>
            <a:r>
              <a:rPr lang="ja-JP" altLang="en-US" sz="1200" dirty="0"/>
              <a:t>入力層には，入力されるデータが与えられ，中間層ではそれらのデータを処理し，出力層では結果が出力される．</a:t>
            </a:r>
            <a:endParaRPr lang="en-US" altLang="ja-JP" sz="1200" dirty="0"/>
          </a:p>
          <a:p>
            <a:pPr marL="360363" lvl="1">
              <a:buFont typeface="Wingdings" panose="05000000000000000000" pitchFamily="2" charset="2"/>
              <a:buChar char="Ø"/>
            </a:pPr>
            <a:r>
              <a:rPr lang="ja-JP" altLang="en-US" sz="1200" dirty="0"/>
              <a:t>中間層のニューロンは，入力値を受取り，それらを加算してその和を活性化関数（シグモイド関数・</a:t>
            </a:r>
            <a:r>
              <a:rPr lang="en-US" altLang="ja-JP" sz="1200" dirty="0" err="1"/>
              <a:t>ReLU</a:t>
            </a:r>
            <a:r>
              <a:rPr lang="ja-JP" altLang="en-US" sz="1200" dirty="0"/>
              <a:t>関数・</a:t>
            </a:r>
            <a:r>
              <a:rPr lang="en-US" altLang="ja-JP" sz="1200" dirty="0"/>
              <a:t>tanh</a:t>
            </a:r>
            <a:r>
              <a:rPr lang="ja-JP" altLang="en-US" sz="1200" dirty="0"/>
              <a:t>関数など）に入力して，次の層に出力する．</a:t>
            </a:r>
            <a:endParaRPr lang="en-US" altLang="ja-JP" sz="1200" dirty="0"/>
          </a:p>
        </p:txBody>
      </p:sp>
    </p:spTree>
    <p:extLst>
      <p:ext uri="{BB962C8B-B14F-4D97-AF65-F5344CB8AC3E}">
        <p14:creationId xmlns:p14="http://schemas.microsoft.com/office/powerpoint/2010/main" val="180465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644D2266-C62B-39A3-ECF2-43A3F494FBCB}"/>
              </a:ext>
            </a:extLst>
          </p:cNvPr>
          <p:cNvPicPr>
            <a:picLocks noChangeAspect="1"/>
          </p:cNvPicPr>
          <p:nvPr/>
        </p:nvPicPr>
        <p:blipFill>
          <a:blip r:embed="rId2"/>
          <a:stretch>
            <a:fillRect/>
          </a:stretch>
        </p:blipFill>
        <p:spPr>
          <a:xfrm>
            <a:off x="212662" y="3002280"/>
            <a:ext cx="6153150" cy="3057525"/>
          </a:xfrm>
          <a:prstGeom prst="rect">
            <a:avLst/>
          </a:prstGeom>
        </p:spPr>
      </p:pic>
      <p:sp>
        <p:nvSpPr>
          <p:cNvPr id="2" name="タイトル 1">
            <a:extLst>
              <a:ext uri="{FF2B5EF4-FFF2-40B4-BE49-F238E27FC236}">
                <a16:creationId xmlns:a16="http://schemas.microsoft.com/office/drawing/2014/main" id="{5EBCBF03-68DA-2258-C475-BED39BF47958}"/>
              </a:ext>
            </a:extLst>
          </p:cNvPr>
          <p:cNvSpPr>
            <a:spLocks noGrp="1"/>
          </p:cNvSpPr>
          <p:nvPr>
            <p:ph type="title"/>
          </p:nvPr>
        </p:nvSpPr>
        <p:spPr/>
        <p:txBody>
          <a:bodyPr/>
          <a:lstStyle/>
          <a:p>
            <a:r>
              <a:rPr kumimoji="1" lang="en-US" altLang="ja-JP" dirty="0"/>
              <a:t>Chapter.2 </a:t>
            </a:r>
            <a:r>
              <a:rPr kumimoji="1" lang="ja-JP" altLang="en-US" dirty="0"/>
              <a:t>復習・誤差逆伝播法</a:t>
            </a:r>
          </a:p>
        </p:txBody>
      </p:sp>
      <p:sp>
        <p:nvSpPr>
          <p:cNvPr id="3" name="コンテンツ プレースホルダー 2">
            <a:extLst>
              <a:ext uri="{FF2B5EF4-FFF2-40B4-BE49-F238E27FC236}">
                <a16:creationId xmlns:a16="http://schemas.microsoft.com/office/drawing/2014/main" id="{B1F25947-BD81-E7C2-B793-046FED22355F}"/>
              </a:ext>
            </a:extLst>
          </p:cNvPr>
          <p:cNvSpPr>
            <a:spLocks noGrp="1"/>
          </p:cNvSpPr>
          <p:nvPr>
            <p:ph idx="1"/>
          </p:nvPr>
        </p:nvSpPr>
        <p:spPr>
          <a:xfrm>
            <a:off x="238152" y="654499"/>
            <a:ext cx="11763234" cy="663024"/>
          </a:xfrm>
        </p:spPr>
        <p:txBody>
          <a:bodyPr>
            <a:normAutofit/>
          </a:bodyPr>
          <a:lstStyle/>
          <a:p>
            <a:pPr marL="0" indent="0">
              <a:buNone/>
            </a:pPr>
            <a:r>
              <a:rPr lang="ja-JP" altLang="en-US" sz="1400" dirty="0"/>
              <a:t>本章は，階層型で隠れ層が全結合</a:t>
            </a:r>
            <a:r>
              <a:rPr lang="en-US" altLang="ja-JP" sz="1400" baseline="30000" dirty="0"/>
              <a:t>※</a:t>
            </a:r>
            <a:r>
              <a:rPr lang="ja-JP" altLang="en-US" sz="1400" dirty="0"/>
              <a:t>しているニューラルネットワーク（</a:t>
            </a:r>
            <a:r>
              <a:rPr lang="en-US" altLang="ja-JP" sz="1400" dirty="0"/>
              <a:t>FCNN</a:t>
            </a:r>
            <a:r>
              <a:rPr lang="ja-JP" altLang="en-US" sz="1400" dirty="0"/>
              <a:t>：</a:t>
            </a:r>
            <a:r>
              <a:rPr lang="en-US" altLang="ja-JP" sz="1400" dirty="0"/>
              <a:t>Fully Connected Neural Network</a:t>
            </a:r>
            <a:r>
              <a:rPr lang="ja-JP" altLang="en-US" sz="1400" dirty="0"/>
              <a:t>）の</a:t>
            </a:r>
            <a:r>
              <a:rPr lang="ja-JP" altLang="en-US" sz="1400" b="1" dirty="0">
                <a:solidFill>
                  <a:srgbClr val="FF0000"/>
                </a:solidFill>
              </a:rPr>
              <a:t>逆誤差伝播法</a:t>
            </a:r>
            <a:r>
              <a:rPr lang="ja-JP" altLang="en-US" sz="1400" dirty="0"/>
              <a:t>による学習を扱う．</a:t>
            </a:r>
            <a:endParaRPr lang="en-US" altLang="ja-JP" sz="1400" dirty="0"/>
          </a:p>
          <a:p>
            <a:pPr marL="0" indent="0">
              <a:buNone/>
            </a:pPr>
            <a:endParaRPr kumimoji="1" lang="ja-JP" altLang="en-US" sz="1400" b="1" dirty="0"/>
          </a:p>
        </p:txBody>
      </p:sp>
      <p:sp>
        <p:nvSpPr>
          <p:cNvPr id="4" name="日付プレースホルダー 3">
            <a:extLst>
              <a:ext uri="{FF2B5EF4-FFF2-40B4-BE49-F238E27FC236}">
                <a16:creationId xmlns:a16="http://schemas.microsoft.com/office/drawing/2014/main" id="{431B3084-1AA6-8590-4E0D-04312D8C14C7}"/>
              </a:ext>
            </a:extLst>
          </p:cNvPr>
          <p:cNvSpPr>
            <a:spLocks noGrp="1"/>
          </p:cNvSpPr>
          <p:nvPr>
            <p:ph type="dt" sz="half" idx="10"/>
          </p:nvPr>
        </p:nvSpPr>
        <p:spPr/>
        <p:txBody>
          <a:bodyPr/>
          <a:lstStyle/>
          <a:p>
            <a:fld id="{5867A3E6-471E-47E6-955F-9856BA57961E}" type="datetime1">
              <a:rPr lang="ja-JP" altLang="en-US" smtClean="0"/>
              <a:pPr/>
              <a:t>2023/12/3</a:t>
            </a:fld>
            <a:endParaRPr lang="ja-JP" altLang="en-US"/>
          </a:p>
        </p:txBody>
      </p:sp>
      <p:sp>
        <p:nvSpPr>
          <p:cNvPr id="5" name="フッター プレースホルダー 4">
            <a:extLst>
              <a:ext uri="{FF2B5EF4-FFF2-40B4-BE49-F238E27FC236}">
                <a16:creationId xmlns:a16="http://schemas.microsoft.com/office/drawing/2014/main" id="{EAC160E9-397E-5D06-1406-42DCD176D7E2}"/>
              </a:ext>
            </a:extLst>
          </p:cNvPr>
          <p:cNvSpPr>
            <a:spLocks noGrp="1"/>
          </p:cNvSpPr>
          <p:nvPr>
            <p:ph type="ftr" sz="quarter" idx="11"/>
          </p:nvPr>
        </p:nvSpPr>
        <p:spPr/>
        <p:txBody>
          <a:bodyPr/>
          <a:lstStyle/>
          <a:p>
            <a:r>
              <a:rPr lang="en-US" altLang="ja-JP" dirty="0"/>
              <a:t>Capter.2</a:t>
            </a:r>
            <a:endParaRPr lang="ja-JP" altLang="en-US" dirty="0"/>
          </a:p>
        </p:txBody>
      </p:sp>
      <p:sp>
        <p:nvSpPr>
          <p:cNvPr id="6" name="スライド番号プレースホルダー 5">
            <a:extLst>
              <a:ext uri="{FF2B5EF4-FFF2-40B4-BE49-F238E27FC236}">
                <a16:creationId xmlns:a16="http://schemas.microsoft.com/office/drawing/2014/main" id="{CCB02390-5368-0A18-ABB9-FA16D702C1F9}"/>
              </a:ext>
            </a:extLst>
          </p:cNvPr>
          <p:cNvSpPr>
            <a:spLocks noGrp="1"/>
          </p:cNvSpPr>
          <p:nvPr>
            <p:ph type="sldNum" sz="quarter" idx="12"/>
          </p:nvPr>
        </p:nvSpPr>
        <p:spPr/>
        <p:txBody>
          <a:bodyPr/>
          <a:lstStyle/>
          <a:p>
            <a:fld id="{6A08F1E3-4537-4A28-BBC1-BB8FB2459995}" type="slidenum">
              <a:rPr lang="ja-JP" altLang="en-US" smtClean="0"/>
              <a:pPr/>
              <a:t>6</a:t>
            </a:fld>
            <a:endParaRPr lang="ja-JP" altLang="en-US"/>
          </a:p>
        </p:txBody>
      </p:sp>
      <p:sp>
        <p:nvSpPr>
          <p:cNvPr id="7" name="テキスト ボックス 6">
            <a:extLst>
              <a:ext uri="{FF2B5EF4-FFF2-40B4-BE49-F238E27FC236}">
                <a16:creationId xmlns:a16="http://schemas.microsoft.com/office/drawing/2014/main" id="{8EE363A5-02C4-7EEE-772A-9525F66F25AB}"/>
              </a:ext>
            </a:extLst>
          </p:cNvPr>
          <p:cNvSpPr txBox="1"/>
          <p:nvPr/>
        </p:nvSpPr>
        <p:spPr>
          <a:xfrm>
            <a:off x="5590755" y="938903"/>
            <a:ext cx="6410631" cy="430887"/>
          </a:xfrm>
          <a:prstGeom prst="rect">
            <a:avLst/>
          </a:prstGeom>
          <a:noFill/>
        </p:spPr>
        <p:txBody>
          <a:bodyPr wrap="square">
            <a:spAutoFit/>
          </a:bodyPr>
          <a:lstStyle/>
          <a:p>
            <a:pPr marL="285750" indent="-285750">
              <a:buFontTx/>
              <a:buChar char="※"/>
            </a:pPr>
            <a:r>
              <a:rPr lang="ja-JP" altLang="en-US" sz="1100" dirty="0">
                <a:latin typeface="游明朝" panose="02020400000000000000" pitchFamily="18" charset="-128"/>
                <a:ea typeface="游明朝" panose="02020400000000000000" pitchFamily="18" charset="-128"/>
              </a:rPr>
              <a:t>ニューロン素子で構成された隠れ層が多数結合されたニューラルネットワークのことで有り，</a:t>
            </a:r>
            <a:r>
              <a:rPr lang="en-US" altLang="ja-JP" sz="1100" dirty="0">
                <a:latin typeface="游明朝" panose="02020400000000000000" pitchFamily="18" charset="-128"/>
                <a:ea typeface="游明朝" panose="02020400000000000000" pitchFamily="18" charset="-128"/>
              </a:rPr>
              <a:t>1</a:t>
            </a:r>
            <a:r>
              <a:rPr lang="ja-JP" altLang="en-US" sz="1100" dirty="0">
                <a:latin typeface="游明朝" panose="02020400000000000000" pitchFamily="18" charset="-128"/>
                <a:ea typeface="游明朝" panose="02020400000000000000" pitchFamily="18" charset="-128"/>
              </a:rPr>
              <a:t>つの層のすべての素子が</a:t>
            </a:r>
            <a:r>
              <a:rPr lang="en-US" altLang="ja-JP" sz="1100" dirty="0">
                <a:latin typeface="游明朝" panose="02020400000000000000" pitchFamily="18" charset="-128"/>
                <a:ea typeface="游明朝" panose="02020400000000000000" pitchFamily="18" charset="-128"/>
              </a:rPr>
              <a:t>1</a:t>
            </a:r>
            <a:r>
              <a:rPr lang="ja-JP" altLang="en-US" sz="1100" dirty="0">
                <a:latin typeface="游明朝" panose="02020400000000000000" pitchFamily="18" charset="-128"/>
                <a:ea typeface="游明朝" panose="02020400000000000000" pitchFamily="18" charset="-128"/>
              </a:rPr>
              <a:t>つ前の層のすべてと結合している．</a:t>
            </a:r>
          </a:p>
        </p:txBody>
      </p:sp>
      <mc:AlternateContent xmlns:mc="http://schemas.openxmlformats.org/markup-compatibility/2006">
        <mc:Choice xmlns:a14="http://schemas.microsoft.com/office/drawing/2010/main" Requires="a14">
          <p:sp>
            <p:nvSpPr>
              <p:cNvPr id="8" name="コンテンツ プレースホルダー 2">
                <a:extLst>
                  <a:ext uri="{FF2B5EF4-FFF2-40B4-BE49-F238E27FC236}">
                    <a16:creationId xmlns:a16="http://schemas.microsoft.com/office/drawing/2014/main" id="{7EFC714C-0818-BF7C-6B86-268AB8A6B7AA}"/>
                  </a:ext>
                </a:extLst>
              </p:cNvPr>
              <p:cNvSpPr txBox="1">
                <a:spLocks/>
              </p:cNvSpPr>
              <p:nvPr/>
            </p:nvSpPr>
            <p:spPr>
              <a:xfrm>
                <a:off x="212662" y="1452397"/>
                <a:ext cx="6819463" cy="663024"/>
              </a:xfrm>
              <a:prstGeom prst="rect">
                <a:avLst/>
              </a:prstGeom>
              <a:ln>
                <a:solidFill>
                  <a:schemeClr val="bg1"/>
                </a:solidFill>
              </a:ln>
            </p:spPr>
            <p:txBody>
              <a:bodyPr vert="horz" lIns="91440" tIns="45720" rIns="91440" bIns="45720" rtlCol="0">
                <a:normAutofit/>
              </a:bodyPr>
              <a:lstStyle>
                <a:lvl1pPr marL="355600" indent="-355600" algn="l" defTabSz="914400" rtl="0" eaLnBrk="1" latinLnBrk="0" hangingPunct="1">
                  <a:lnSpc>
                    <a:spcPct val="110000"/>
                  </a:lnSpc>
                  <a:spcBef>
                    <a:spcPts val="10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5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5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ja-JP" altLang="en-US" sz="1400" dirty="0"/>
                  <a:t>ニューラルネットワークの学習には，順伝播と逆伝播の</a:t>
                </a:r>
                <a:r>
                  <a:rPr lang="en-US" altLang="ja-JP" sz="1400" dirty="0"/>
                  <a:t>2</a:t>
                </a:r>
                <a:r>
                  <a:rPr lang="ja-JP" altLang="en-US" sz="1400" dirty="0"/>
                  <a:t>つがある．</a:t>
                </a:r>
                <a:endParaRPr lang="en-US" altLang="ja-JP" sz="1400" dirty="0"/>
              </a:p>
              <a:p>
                <a:pPr marL="0" indent="0">
                  <a:spcBef>
                    <a:spcPts val="600"/>
                  </a:spcBef>
                  <a:buNone/>
                </a:pPr>
                <a:r>
                  <a:rPr lang="ja-JP" altLang="en-US" sz="1400" dirty="0"/>
                  <a:t>第</a:t>
                </a:r>
                <a14:m>
                  <m:oMath xmlns:m="http://schemas.openxmlformats.org/officeDocument/2006/math">
                    <m:r>
                      <a:rPr lang="en-US" altLang="ja-JP" sz="1400" b="0" i="0" dirty="0" smtClean="0">
                        <a:latin typeface="Cambria Math" panose="02040503050406030204" pitchFamily="18" charset="0"/>
                      </a:rPr>
                      <m:t> </m:t>
                    </m:r>
                    <m:r>
                      <a:rPr lang="en-US" altLang="ja-JP" sz="1400" i="1" dirty="0" smtClean="0">
                        <a:latin typeface="Cambria Math" panose="02040503050406030204" pitchFamily="18" charset="0"/>
                      </a:rPr>
                      <m:t>𝑙</m:t>
                    </m:r>
                    <m:r>
                      <a:rPr lang="en-US" altLang="ja-JP" sz="1400" b="0" i="1" dirty="0" smtClean="0">
                        <a:latin typeface="Cambria Math" panose="02040503050406030204" pitchFamily="18" charset="0"/>
                      </a:rPr>
                      <m:t> </m:t>
                    </m:r>
                  </m:oMath>
                </a14:m>
                <a:r>
                  <a:rPr lang="ja-JP" altLang="en-US" sz="1400" dirty="0"/>
                  <a:t>層の</a:t>
                </a:r>
                <a14:m>
                  <m:oMath xmlns:m="http://schemas.openxmlformats.org/officeDocument/2006/math">
                    <m:r>
                      <a:rPr lang="en-US" altLang="ja-JP" sz="1400" dirty="0">
                        <a:latin typeface="Cambria Math" panose="02040503050406030204" pitchFamily="18" charset="0"/>
                      </a:rPr>
                      <m:t> </m:t>
                    </m:r>
                    <m:r>
                      <a:rPr lang="en-US" altLang="ja-JP" sz="1400" b="0" i="1" dirty="0" smtClean="0">
                        <a:latin typeface="Cambria Math" panose="02040503050406030204" pitchFamily="18" charset="0"/>
                      </a:rPr>
                      <m:t>𝑖</m:t>
                    </m:r>
                    <m:r>
                      <a:rPr lang="en-US" altLang="ja-JP" sz="1400" b="0" i="1" dirty="0" smtClean="0">
                        <a:latin typeface="Cambria Math" panose="02040503050406030204" pitchFamily="18" charset="0"/>
                      </a:rPr>
                      <m:t> </m:t>
                    </m:r>
                  </m:oMath>
                </a14:m>
                <a:r>
                  <a:rPr lang="ja-JP" altLang="en-US" sz="1400" dirty="0"/>
                  <a:t>番目の素子への総入力を表現するにあたり，記号を右の通り定義する．</a:t>
                </a:r>
                <a:endParaRPr lang="en-US" altLang="ja-JP" sz="1400" dirty="0"/>
              </a:p>
            </p:txBody>
          </p:sp>
        </mc:Choice>
        <mc:Fallback>
          <p:sp>
            <p:nvSpPr>
              <p:cNvPr id="8" name="コンテンツ プレースホルダー 2">
                <a:extLst>
                  <a:ext uri="{FF2B5EF4-FFF2-40B4-BE49-F238E27FC236}">
                    <a16:creationId xmlns:a16="http://schemas.microsoft.com/office/drawing/2014/main" id="{7EFC714C-0818-BF7C-6B86-268AB8A6B7AA}"/>
                  </a:ext>
                </a:extLst>
              </p:cNvPr>
              <p:cNvSpPr txBox="1">
                <a:spLocks noRot="1" noChangeAspect="1" noMove="1" noResize="1" noEditPoints="1" noAdjustHandles="1" noChangeArrowheads="1" noChangeShapeType="1" noTextEdit="1"/>
              </p:cNvSpPr>
              <p:nvPr/>
            </p:nvSpPr>
            <p:spPr>
              <a:xfrm>
                <a:off x="212662" y="1452397"/>
                <a:ext cx="6819463" cy="663024"/>
              </a:xfrm>
              <a:prstGeom prst="rect">
                <a:avLst/>
              </a:prstGeom>
              <a:blipFill>
                <a:blip r:embed="rId3"/>
                <a:stretch>
                  <a:fillRect l="-178" b="-3604"/>
                </a:stretch>
              </a:blipFill>
              <a:ln>
                <a:solidFill>
                  <a:schemeClr val="bg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フローチャート: 代替処理 19">
                <a:extLst>
                  <a:ext uri="{FF2B5EF4-FFF2-40B4-BE49-F238E27FC236}">
                    <a16:creationId xmlns:a16="http://schemas.microsoft.com/office/drawing/2014/main" id="{8871A676-598C-C369-95D5-23CCB21CEE21}"/>
                  </a:ext>
                </a:extLst>
              </p:cNvPr>
              <p:cNvSpPr/>
              <p:nvPr/>
            </p:nvSpPr>
            <p:spPr>
              <a:xfrm>
                <a:off x="6365812" y="2791742"/>
                <a:ext cx="5681552" cy="1793844"/>
              </a:xfrm>
              <a:prstGeom prst="flowChartAlternate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lnSpc>
                    <a:spcPct val="110000"/>
                  </a:lnSpc>
                  <a:buFont typeface="Arial" panose="020B0604020202020204" pitchFamily="34" charset="0"/>
                  <a:buChar char="•"/>
                </a:pPr>
                <a:r>
                  <a:rPr kumimoji="1" lang="ja-JP" altLang="en-US" sz="1400" b="1" dirty="0">
                    <a:latin typeface="Times New Roman" panose="02020603050405020304" pitchFamily="18" charset="0"/>
                    <a:ea typeface="游明朝" panose="02020400000000000000" pitchFamily="18" charset="-128"/>
                    <a:cs typeface="Times New Roman" panose="02020603050405020304" pitchFamily="18" charset="0"/>
                  </a:rPr>
                  <a:t>順伝播</a:t>
                </a:r>
                <a:br>
                  <a:rPr kumimoji="1" lang="en-US" altLang="ja-JP" sz="1200" dirty="0">
                    <a:latin typeface="Times New Roman" panose="02020603050405020304" pitchFamily="18" charset="0"/>
                    <a:ea typeface="游明朝" panose="02020400000000000000" pitchFamily="18" charset="-128"/>
                    <a:cs typeface="Times New Roman" panose="02020603050405020304" pitchFamily="18" charset="0"/>
                  </a:rPr>
                </a:br>
                <a:r>
                  <a:rPr kumimoji="1" lang="ja-JP" altLang="en-US" sz="1200" dirty="0">
                    <a:latin typeface="Times New Roman" panose="02020603050405020304" pitchFamily="18" charset="0"/>
                    <a:ea typeface="游明朝" panose="02020400000000000000" pitchFamily="18" charset="-128"/>
                    <a:cs typeface="Times New Roman" panose="02020603050405020304" pitchFamily="18" charset="0"/>
                  </a:rPr>
                  <a:t>ニューラルネットワークにおいて入力層から出力層への方向を順方向として入力変数とパラメータをかけ合わせて予測値を計算することを指す．</a:t>
                </a:r>
                <a:br>
                  <a:rPr kumimoji="1" lang="en-US" altLang="ja-JP" sz="1200" dirty="0">
                    <a:latin typeface="Times New Roman" panose="02020603050405020304" pitchFamily="18" charset="0"/>
                    <a:ea typeface="游明朝" panose="02020400000000000000" pitchFamily="18" charset="-128"/>
                    <a:cs typeface="Times New Roman" panose="02020603050405020304" pitchFamily="18" charset="0"/>
                  </a:rPr>
                </a:br>
                <a:r>
                  <a:rPr kumimoji="1" lang="ja-JP" altLang="en-US" sz="1200" dirty="0">
                    <a:latin typeface="Times New Roman" panose="02020603050405020304" pitchFamily="18" charset="0"/>
                    <a:ea typeface="游明朝" panose="02020400000000000000" pitchFamily="18" charset="-128"/>
                    <a:cs typeface="Times New Roman" panose="02020603050405020304" pitchFamily="18" charset="0"/>
                  </a:rPr>
                  <a:t>そして，その具体的な計算では主に </a:t>
                </a:r>
                <a:r>
                  <a:rPr kumimoji="1" lang="en-US" altLang="ja-JP" sz="1200" dirty="0">
                    <a:latin typeface="Times New Roman" panose="02020603050405020304" pitchFamily="18" charset="0"/>
                    <a:ea typeface="游明朝" panose="02020400000000000000" pitchFamily="18" charset="-128"/>
                    <a:cs typeface="Times New Roman" panose="02020603050405020304" pitchFamily="18" charset="0"/>
                  </a:rPr>
                  <a:t>2 </a:t>
                </a:r>
                <a:r>
                  <a:rPr kumimoji="1" lang="ja-JP" altLang="en-US" sz="1200" dirty="0">
                    <a:latin typeface="Times New Roman" panose="02020603050405020304" pitchFamily="18" charset="0"/>
                    <a:ea typeface="游明朝" panose="02020400000000000000" pitchFamily="18" charset="-128"/>
                    <a:cs typeface="Times New Roman" panose="02020603050405020304" pitchFamily="18" charset="0"/>
                  </a:rPr>
                  <a:t>つの計算「線形変換」と「非線形変換」を繰り返す．</a:t>
                </a:r>
                <a:endParaRPr kumimoji="1" lang="en-US" altLang="ja-JP" sz="1200" dirty="0">
                  <a:latin typeface="Times New Roman" panose="02020603050405020304" pitchFamily="18" charset="0"/>
                  <a:ea typeface="游明朝" panose="02020400000000000000" pitchFamily="18" charset="-128"/>
                  <a:cs typeface="Times New Roman" panose="02020603050405020304" pitchFamily="18" charset="0"/>
                </a:endParaRPr>
              </a:p>
              <a:p>
                <a:pPr>
                  <a:lnSpc>
                    <a:spcPct val="110000"/>
                  </a:lnSpc>
                </a:pPr>
                <a14:m>
                  <m:oMathPara xmlns:m="http://schemas.openxmlformats.org/officeDocument/2006/math">
                    <m:oMathParaPr>
                      <m:jc m:val="centerGroup"/>
                    </m:oMathParaPr>
                    <m:oMath xmlns:m="http://schemas.openxmlformats.org/officeDocument/2006/math">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𝑧</m:t>
                          </m:r>
                        </m:e>
                        <m:sub>
                          <m:r>
                            <a:rPr kumimoji="1" lang="en-US" altLang="ja-JP" sz="1200" b="0" i="1" smtClean="0">
                              <a:latin typeface="Cambria Math" panose="02040503050406030204" pitchFamily="18" charset="0"/>
                            </a:rPr>
                            <m:t>𝑖</m:t>
                          </m:r>
                        </m:sub>
                        <m:sup>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𝑙</m:t>
                              </m:r>
                            </m:e>
                          </m:d>
                        </m:sup>
                      </m:sSubSup>
                      <m:r>
                        <a:rPr kumimoji="1" lang="en-US" altLang="ja-JP" sz="1200" b="0" i="1" smtClean="0">
                          <a:latin typeface="Cambria Math" panose="02040503050406030204" pitchFamily="18" charset="0"/>
                        </a:rPr>
                        <m:t>=</m:t>
                      </m:r>
                      <m:nary>
                        <m:naryPr>
                          <m:chr m:val="∑"/>
                          <m:ctrlPr>
                            <a:rPr kumimoji="1" lang="en-US" altLang="ja-JP" sz="1200" b="0" i="1" smtClean="0">
                              <a:latin typeface="Cambria Math" panose="02040503050406030204" pitchFamily="18" charset="0"/>
                            </a:rPr>
                          </m:ctrlPr>
                        </m:naryPr>
                        <m:sub>
                          <m:r>
                            <a:rPr kumimoji="1" lang="en-US" altLang="ja-JP" sz="1200" b="0" i="1" smtClean="0">
                              <a:latin typeface="Cambria Math" panose="02040503050406030204" pitchFamily="18" charset="0"/>
                            </a:rPr>
                            <m:t>𝑗</m:t>
                          </m:r>
                          <m:r>
                            <a:rPr kumimoji="1" lang="en-US" altLang="ja-JP" sz="1200" b="0" i="1" smtClean="0">
                              <a:latin typeface="Cambria Math" panose="02040503050406030204" pitchFamily="18" charset="0"/>
                            </a:rPr>
                            <m:t>=1</m:t>
                          </m:r>
                        </m:sub>
                        <m:sup>
                          <m:sSup>
                            <m:sSupPr>
                              <m:ctrlPr>
                                <a:rPr kumimoji="1" lang="en-US" altLang="ja-JP" sz="1200" b="0" i="1" smtClean="0">
                                  <a:latin typeface="Cambria Math" panose="02040503050406030204" pitchFamily="18" charset="0"/>
                                </a:rPr>
                              </m:ctrlPr>
                            </m:sSupPr>
                            <m:e>
                              <m:r>
                                <a:rPr kumimoji="1" lang="en-US" altLang="ja-JP" sz="1200" b="0" i="1" smtClean="0">
                                  <a:latin typeface="Cambria Math" panose="02040503050406030204" pitchFamily="18" charset="0"/>
                                </a:rPr>
                                <m:t>𝑁</m:t>
                              </m:r>
                            </m:e>
                            <m:sup>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𝑙</m:t>
                                  </m:r>
                                  <m:r>
                                    <a:rPr kumimoji="1" lang="en-US" altLang="ja-JP" sz="1200" b="0" i="1" smtClean="0">
                                      <a:latin typeface="Cambria Math" panose="02040503050406030204" pitchFamily="18" charset="0"/>
                                    </a:rPr>
                                    <m:t>−1</m:t>
                                  </m:r>
                                </m:e>
                              </m:d>
                            </m:sup>
                          </m:sSup>
                        </m:sup>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𝜔</m:t>
                              </m:r>
                            </m:e>
                            <m:sub>
                              <m:r>
                                <a:rPr kumimoji="1" lang="en-US" altLang="ja-JP" sz="1200" b="0" i="1" smtClean="0">
                                  <a:latin typeface="Cambria Math" panose="02040503050406030204" pitchFamily="18" charset="0"/>
                                </a:rPr>
                                <m:t>𝑖𝑗</m:t>
                              </m:r>
                            </m:sub>
                            <m:sup>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𝑙</m:t>
                                  </m:r>
                                </m:e>
                              </m:d>
                            </m:sup>
                          </m:sSubSup>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𝑎</m:t>
                              </m:r>
                            </m:e>
                            <m:sub>
                              <m:r>
                                <a:rPr kumimoji="1" lang="en-US" altLang="ja-JP" sz="1200" b="0" i="1" smtClean="0">
                                  <a:latin typeface="Cambria Math" panose="02040503050406030204" pitchFamily="18" charset="0"/>
                                </a:rPr>
                                <m:t>𝑗</m:t>
                              </m:r>
                            </m:sub>
                            <m:sup>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𝑙</m:t>
                                  </m:r>
                                  <m:r>
                                    <a:rPr kumimoji="1" lang="en-US" altLang="ja-JP" sz="1200" b="0" i="1" smtClean="0">
                                      <a:latin typeface="Cambria Math" panose="02040503050406030204" pitchFamily="18" charset="0"/>
                                    </a:rPr>
                                    <m:t>−1</m:t>
                                  </m:r>
                                </m:e>
                              </m:d>
                            </m:sup>
                          </m:sSubSup>
                        </m:e>
                      </m:nary>
                      <m:r>
                        <a:rPr kumimoji="1" lang="en-US" altLang="ja-JP" sz="1200" b="0" i="1" smtClean="0">
                          <a:latin typeface="Cambria Math" panose="02040503050406030204" pitchFamily="18" charset="0"/>
                        </a:rPr>
                        <m:t>+</m:t>
                      </m:r>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𝑖</m:t>
                          </m:r>
                        </m:sub>
                        <m:sup>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𝑙</m:t>
                              </m:r>
                            </m:e>
                          </m:d>
                        </m:sup>
                      </m:sSubSup>
                      <m:r>
                        <a:rPr kumimoji="1" lang="en-US" altLang="ja-JP" sz="1200" b="0" i="1" smtClean="0">
                          <a:latin typeface="Cambria Math" panose="02040503050406030204" pitchFamily="18" charset="0"/>
                        </a:rPr>
                        <m:t>,  </m:t>
                      </m:r>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𝑎</m:t>
                          </m:r>
                        </m:e>
                        <m:sub>
                          <m:r>
                            <a:rPr kumimoji="1" lang="en-US" altLang="ja-JP" sz="1200" b="0" i="1" smtClean="0">
                              <a:latin typeface="Cambria Math" panose="02040503050406030204" pitchFamily="18" charset="0"/>
                            </a:rPr>
                            <m:t>𝑖</m:t>
                          </m:r>
                        </m:sub>
                        <m:sup>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𝑙</m:t>
                              </m:r>
                            </m:e>
                          </m:d>
                        </m:sup>
                      </m:sSubSup>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𝑓</m:t>
                      </m:r>
                      <m:d>
                        <m:dPr>
                          <m:ctrlPr>
                            <a:rPr kumimoji="1" lang="en-US" altLang="ja-JP" sz="1200" b="0" i="1" smtClean="0">
                              <a:latin typeface="Cambria Math" panose="02040503050406030204" pitchFamily="18" charset="0"/>
                            </a:rPr>
                          </m:ctrlPr>
                        </m:dPr>
                        <m:e>
                          <m:sSubSup>
                            <m:sSubSupPr>
                              <m:ctrlPr>
                                <a:rPr lang="en-US" altLang="ja-JP" sz="1200" i="1">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𝑖</m:t>
                              </m:r>
                            </m:sub>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𝑙</m:t>
                                  </m:r>
                                </m:e>
                              </m:d>
                            </m:sup>
                          </m:sSubSup>
                        </m:e>
                      </m:d>
                      <m:r>
                        <a:rPr kumimoji="1" lang="en-US" altLang="ja-JP" sz="1200" b="0" i="1" smtClean="0">
                          <a:latin typeface="Cambria Math" panose="02040503050406030204" pitchFamily="18" charset="0"/>
                        </a:rPr>
                        <m:t>.</m:t>
                      </m:r>
                    </m:oMath>
                  </m:oMathPara>
                </a14:m>
                <a:endParaRPr kumimoji="1" lang="ja-JP" altLang="en-US" sz="1200" dirty="0"/>
              </a:p>
            </p:txBody>
          </p:sp>
        </mc:Choice>
        <mc:Fallback>
          <p:sp>
            <p:nvSpPr>
              <p:cNvPr id="20" name="フローチャート: 代替処理 19">
                <a:extLst>
                  <a:ext uri="{FF2B5EF4-FFF2-40B4-BE49-F238E27FC236}">
                    <a16:creationId xmlns:a16="http://schemas.microsoft.com/office/drawing/2014/main" id="{8871A676-598C-C369-95D5-23CCB21CEE21}"/>
                  </a:ext>
                </a:extLst>
              </p:cNvPr>
              <p:cNvSpPr>
                <a:spLocks noRot="1" noChangeAspect="1" noMove="1" noResize="1" noEditPoints="1" noAdjustHandles="1" noChangeArrowheads="1" noChangeShapeType="1" noTextEdit="1"/>
              </p:cNvSpPr>
              <p:nvPr/>
            </p:nvSpPr>
            <p:spPr>
              <a:xfrm>
                <a:off x="6365812" y="2791742"/>
                <a:ext cx="5681552" cy="1793844"/>
              </a:xfrm>
              <a:prstGeom prst="flowChartAlternateProcess">
                <a:avLst/>
              </a:prstGeom>
              <a:blipFill>
                <a:blip r:embed="rId4"/>
                <a:stretch>
                  <a:fillRect/>
                </a:stretch>
              </a:blipFill>
              <a:ln w="9525" cap="flat" cmpd="sng" algn="ctr">
                <a:solidFill>
                  <a:schemeClr val="accent1"/>
                </a:solidFill>
                <a:prstDash val="solid"/>
                <a:round/>
                <a:headEnd type="none" w="med" len="med"/>
                <a:tailEnd type="none" w="med" len="med"/>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フローチャート: 代替処理 20">
                <a:extLst>
                  <a:ext uri="{FF2B5EF4-FFF2-40B4-BE49-F238E27FC236}">
                    <a16:creationId xmlns:a16="http://schemas.microsoft.com/office/drawing/2014/main" id="{752FD97D-FCC7-6A41-7140-77BE6D5F856B}"/>
                  </a:ext>
                </a:extLst>
              </p:cNvPr>
              <p:cNvSpPr/>
              <p:nvPr/>
            </p:nvSpPr>
            <p:spPr>
              <a:xfrm>
                <a:off x="6376090" y="4662494"/>
                <a:ext cx="5681552" cy="1385328"/>
              </a:xfrm>
              <a:prstGeom prst="flowChartAlternateProcess">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lnSpc>
                    <a:spcPct val="110000"/>
                  </a:lnSpc>
                  <a:buFont typeface="Arial" panose="020B0604020202020204" pitchFamily="34" charset="0"/>
                  <a:buChar char="•"/>
                </a:pPr>
                <a:r>
                  <a:rPr kumimoji="1" lang="ja-JP" altLang="en-US" sz="1400" b="1" dirty="0">
                    <a:latin typeface="Times New Roman" panose="02020603050405020304" pitchFamily="18" charset="0"/>
                    <a:ea typeface="游明朝" panose="02020400000000000000" pitchFamily="18" charset="-128"/>
                    <a:cs typeface="Times New Roman" panose="02020603050405020304" pitchFamily="18" charset="0"/>
                  </a:rPr>
                  <a:t>逆伝播</a:t>
                </a:r>
                <a:br>
                  <a:rPr kumimoji="1" lang="en-US" altLang="ja-JP" sz="1200" dirty="0">
                    <a:latin typeface="Times New Roman" panose="02020603050405020304" pitchFamily="18" charset="0"/>
                    <a:ea typeface="游明朝" panose="02020400000000000000" pitchFamily="18" charset="-128"/>
                    <a:cs typeface="Times New Roman" panose="02020603050405020304" pitchFamily="18" charset="0"/>
                  </a:rPr>
                </a:br>
                <a:r>
                  <a:rPr kumimoji="1" lang="ja-JP" altLang="en-US" sz="1200" dirty="0">
                    <a:latin typeface="Times New Roman" panose="02020603050405020304" pitchFamily="18" charset="0"/>
                    <a:ea typeface="游明朝" panose="02020400000000000000" pitchFamily="18" charset="-128"/>
                    <a:cs typeface="Times New Roman" panose="02020603050405020304" pitchFamily="18" charset="0"/>
                  </a:rPr>
                  <a:t>教師信号と実際と出力信号との間に生じる誤差情報を使ってネットワーク全体を学習する．</a:t>
                </a:r>
                <a:endParaRPr kumimoji="1" lang="en-US" altLang="ja-JP" sz="1200" dirty="0">
                  <a:latin typeface="Times New Roman" panose="02020603050405020304" pitchFamily="18" charset="0"/>
                  <a:ea typeface="游明朝" panose="02020400000000000000" pitchFamily="18" charset="-128"/>
                  <a:cs typeface="Times New Roman" panose="02020603050405020304" pitchFamily="18" charset="0"/>
                </a:endParaRPr>
              </a:p>
              <a:p>
                <a:pPr>
                  <a:lnSpc>
                    <a:spcPct val="110000"/>
                  </a:lnSpc>
                </a:pPr>
                <a14:m>
                  <m:oMathPara xmlns:m="http://schemas.openxmlformats.org/officeDocument/2006/math">
                    <m:oMathParaPr>
                      <m:jc m:val="centerGroup"/>
                    </m:oMathParaPr>
                    <m:oMath xmlns:m="http://schemas.openxmlformats.org/officeDocument/2006/math">
                      <m:sSubSup>
                        <m:sSubSupPr>
                          <m:ctrlPr>
                            <a:rPr kumimoji="1" lang="en-US" altLang="ja-JP" sz="1100" b="0" i="1" smtClean="0">
                              <a:latin typeface="Cambria Math" panose="02040503050406030204" pitchFamily="18" charset="0"/>
                            </a:rPr>
                          </m:ctrlPr>
                        </m:sSubSupPr>
                        <m:e>
                          <m:r>
                            <a:rPr kumimoji="1" lang="en-US" altLang="ja-JP" sz="1100" b="0" i="1" smtClean="0">
                              <a:latin typeface="Cambria Math" panose="02040503050406030204" pitchFamily="18" charset="0"/>
                            </a:rPr>
                            <m:t>𝑧</m:t>
                          </m:r>
                        </m:e>
                        <m:sub>
                          <m:r>
                            <a:rPr kumimoji="1" lang="en-US" altLang="ja-JP" sz="1100" b="0" i="1" smtClean="0">
                              <a:latin typeface="Cambria Math" panose="02040503050406030204" pitchFamily="18" charset="0"/>
                            </a:rPr>
                            <m:t>𝑖</m:t>
                          </m:r>
                        </m:sub>
                        <m:sup>
                          <m:d>
                            <m:dPr>
                              <m:ctrlPr>
                                <a:rPr kumimoji="1" lang="en-US" altLang="ja-JP" sz="1100" b="0" i="1" smtClean="0">
                                  <a:latin typeface="Cambria Math" panose="02040503050406030204" pitchFamily="18" charset="0"/>
                                </a:rPr>
                              </m:ctrlPr>
                            </m:dPr>
                            <m:e>
                              <m:r>
                                <a:rPr lang="en-US" altLang="ja-JP" sz="1100" i="1">
                                  <a:latin typeface="Cambria Math" panose="02040503050406030204" pitchFamily="18" charset="0"/>
                                </a:rPr>
                                <m:t>𝐿</m:t>
                              </m:r>
                            </m:e>
                          </m:d>
                        </m:sup>
                      </m:sSubSup>
                      <m:r>
                        <a:rPr kumimoji="1" lang="en-US" altLang="ja-JP" sz="1100" b="0" i="1" smtClean="0">
                          <a:latin typeface="Cambria Math" panose="02040503050406030204" pitchFamily="18" charset="0"/>
                        </a:rPr>
                        <m:t>=</m:t>
                      </m:r>
                      <m:nary>
                        <m:naryPr>
                          <m:chr m:val="∑"/>
                          <m:ctrlPr>
                            <a:rPr kumimoji="1" lang="en-US" altLang="ja-JP" sz="1100" b="0" i="1" smtClean="0">
                              <a:latin typeface="Cambria Math" panose="02040503050406030204" pitchFamily="18" charset="0"/>
                            </a:rPr>
                          </m:ctrlPr>
                        </m:naryPr>
                        <m:sub>
                          <m:r>
                            <a:rPr kumimoji="1" lang="en-US" altLang="ja-JP" sz="1100" b="0" i="1" smtClean="0">
                              <a:latin typeface="Cambria Math" panose="02040503050406030204" pitchFamily="18" charset="0"/>
                            </a:rPr>
                            <m:t>𝑗</m:t>
                          </m:r>
                          <m:r>
                            <a:rPr kumimoji="1" lang="en-US" altLang="ja-JP" sz="1100" b="0" i="1" smtClean="0">
                              <a:latin typeface="Cambria Math" panose="02040503050406030204" pitchFamily="18" charset="0"/>
                            </a:rPr>
                            <m:t>=1</m:t>
                          </m:r>
                        </m:sub>
                        <m:sup>
                          <m:sSup>
                            <m:sSupPr>
                              <m:ctrlPr>
                                <a:rPr kumimoji="1" lang="en-US" altLang="ja-JP" sz="1100" b="0" i="1" smtClean="0">
                                  <a:latin typeface="Cambria Math" panose="02040503050406030204" pitchFamily="18" charset="0"/>
                                </a:rPr>
                              </m:ctrlPr>
                            </m:sSupPr>
                            <m:e>
                              <m:r>
                                <a:rPr kumimoji="1" lang="en-US" altLang="ja-JP" sz="1100" b="0" i="1" smtClean="0">
                                  <a:latin typeface="Cambria Math" panose="02040503050406030204" pitchFamily="18" charset="0"/>
                                </a:rPr>
                                <m:t>𝑁</m:t>
                              </m:r>
                            </m:e>
                            <m:sup>
                              <m:d>
                                <m:dPr>
                                  <m:ctrlPr>
                                    <a:rPr kumimoji="1" lang="en-US" altLang="ja-JP" sz="1100" b="0" i="1" smtClean="0">
                                      <a:latin typeface="Cambria Math" panose="02040503050406030204" pitchFamily="18" charset="0"/>
                                    </a:rPr>
                                  </m:ctrlPr>
                                </m:dPr>
                                <m:e>
                                  <m:r>
                                    <a:rPr lang="en-US" altLang="ja-JP" sz="1100" i="1">
                                      <a:latin typeface="Cambria Math" panose="02040503050406030204" pitchFamily="18" charset="0"/>
                                    </a:rPr>
                                    <m:t>𝐿</m:t>
                                  </m:r>
                                  <m:r>
                                    <a:rPr kumimoji="1" lang="en-US" altLang="ja-JP" sz="1100" b="0" i="1" smtClean="0">
                                      <a:latin typeface="Cambria Math" panose="02040503050406030204" pitchFamily="18" charset="0"/>
                                    </a:rPr>
                                    <m:t>−1</m:t>
                                  </m:r>
                                </m:e>
                              </m:d>
                            </m:sup>
                          </m:sSup>
                        </m:sup>
                        <m:e>
                          <m:sSubSup>
                            <m:sSubSupPr>
                              <m:ctrlPr>
                                <a:rPr kumimoji="1" lang="en-US" altLang="ja-JP" sz="1100" b="0" i="1" smtClean="0">
                                  <a:latin typeface="Cambria Math" panose="02040503050406030204" pitchFamily="18" charset="0"/>
                                </a:rPr>
                              </m:ctrlPr>
                            </m:sSubSupPr>
                            <m:e>
                              <m:r>
                                <a:rPr kumimoji="1" lang="en-US" altLang="ja-JP" sz="1100" b="0" i="1" smtClean="0">
                                  <a:latin typeface="Cambria Math" panose="02040503050406030204" pitchFamily="18" charset="0"/>
                                </a:rPr>
                                <m:t>𝜔</m:t>
                              </m:r>
                            </m:e>
                            <m:sub>
                              <m:r>
                                <a:rPr kumimoji="1" lang="en-US" altLang="ja-JP" sz="1100" b="0" i="1" smtClean="0">
                                  <a:latin typeface="Cambria Math" panose="02040503050406030204" pitchFamily="18" charset="0"/>
                                </a:rPr>
                                <m:t>𝑖𝑗</m:t>
                              </m:r>
                            </m:sub>
                            <m:sup>
                              <m:d>
                                <m:dPr>
                                  <m:ctrlPr>
                                    <a:rPr kumimoji="1" lang="en-US" altLang="ja-JP" sz="1100" b="0" i="1" smtClean="0">
                                      <a:latin typeface="Cambria Math" panose="02040503050406030204" pitchFamily="18" charset="0"/>
                                    </a:rPr>
                                  </m:ctrlPr>
                                </m:dPr>
                                <m:e>
                                  <m:r>
                                    <a:rPr lang="en-US" altLang="ja-JP" sz="1100" i="1">
                                      <a:latin typeface="Cambria Math" panose="02040503050406030204" pitchFamily="18" charset="0"/>
                                    </a:rPr>
                                    <m:t>𝐿</m:t>
                                  </m:r>
                                </m:e>
                              </m:d>
                            </m:sup>
                          </m:sSubSup>
                          <m:sSubSup>
                            <m:sSubSupPr>
                              <m:ctrlPr>
                                <a:rPr kumimoji="1" lang="en-US" altLang="ja-JP" sz="1100" b="0" i="1" smtClean="0">
                                  <a:latin typeface="Cambria Math" panose="02040503050406030204" pitchFamily="18" charset="0"/>
                                </a:rPr>
                              </m:ctrlPr>
                            </m:sSubSupPr>
                            <m:e>
                              <m:r>
                                <a:rPr kumimoji="1" lang="en-US" altLang="ja-JP" sz="1100" b="0" i="1" smtClean="0">
                                  <a:latin typeface="Cambria Math" panose="02040503050406030204" pitchFamily="18" charset="0"/>
                                </a:rPr>
                                <m:t>𝑎</m:t>
                              </m:r>
                            </m:e>
                            <m:sub>
                              <m:r>
                                <a:rPr kumimoji="1" lang="en-US" altLang="ja-JP" sz="1100" b="0" i="1" smtClean="0">
                                  <a:latin typeface="Cambria Math" panose="02040503050406030204" pitchFamily="18" charset="0"/>
                                </a:rPr>
                                <m:t>𝑗</m:t>
                              </m:r>
                            </m:sub>
                            <m:sup>
                              <m:d>
                                <m:dPr>
                                  <m:ctrlPr>
                                    <a:rPr kumimoji="1" lang="en-US" altLang="ja-JP" sz="1100" b="0" i="1" smtClean="0">
                                      <a:latin typeface="Cambria Math" panose="02040503050406030204" pitchFamily="18" charset="0"/>
                                    </a:rPr>
                                  </m:ctrlPr>
                                </m:dPr>
                                <m:e>
                                  <m:r>
                                    <a:rPr lang="en-US" altLang="ja-JP" sz="1100" i="1">
                                      <a:latin typeface="Cambria Math" panose="02040503050406030204" pitchFamily="18" charset="0"/>
                                    </a:rPr>
                                    <m:t>𝐿</m:t>
                                  </m:r>
                                  <m:r>
                                    <a:rPr kumimoji="1" lang="en-US" altLang="ja-JP" sz="1100" b="0" i="1" smtClean="0">
                                      <a:latin typeface="Cambria Math" panose="02040503050406030204" pitchFamily="18" charset="0"/>
                                    </a:rPr>
                                    <m:t>−1</m:t>
                                  </m:r>
                                </m:e>
                              </m:d>
                            </m:sup>
                          </m:sSubSup>
                        </m:e>
                      </m:nary>
                      <m:r>
                        <a:rPr kumimoji="1" lang="en-US" altLang="ja-JP" sz="1100" b="0" i="1" smtClean="0">
                          <a:latin typeface="Cambria Math" panose="02040503050406030204" pitchFamily="18" charset="0"/>
                        </a:rPr>
                        <m:t>+</m:t>
                      </m:r>
                      <m:sSubSup>
                        <m:sSubSupPr>
                          <m:ctrlPr>
                            <a:rPr kumimoji="1" lang="en-US" altLang="ja-JP" sz="1100" b="0" i="1" smtClean="0">
                              <a:latin typeface="Cambria Math" panose="02040503050406030204" pitchFamily="18" charset="0"/>
                            </a:rPr>
                          </m:ctrlPr>
                        </m:sSubSupPr>
                        <m:e>
                          <m:r>
                            <a:rPr kumimoji="1" lang="en-US" altLang="ja-JP" sz="1100" b="0" i="1" smtClean="0">
                              <a:latin typeface="Cambria Math" panose="02040503050406030204" pitchFamily="18" charset="0"/>
                            </a:rPr>
                            <m:t>𝑏</m:t>
                          </m:r>
                        </m:e>
                        <m:sub>
                          <m:r>
                            <a:rPr kumimoji="1" lang="en-US" altLang="ja-JP" sz="1100" b="0" i="1" smtClean="0">
                              <a:latin typeface="Cambria Math" panose="02040503050406030204" pitchFamily="18" charset="0"/>
                            </a:rPr>
                            <m:t>𝑖</m:t>
                          </m:r>
                        </m:sub>
                        <m:sup>
                          <m:d>
                            <m:dPr>
                              <m:ctrlPr>
                                <a:rPr kumimoji="1" lang="en-US" altLang="ja-JP" sz="1100" b="0" i="1" smtClean="0">
                                  <a:latin typeface="Cambria Math" panose="02040503050406030204" pitchFamily="18" charset="0"/>
                                </a:rPr>
                              </m:ctrlPr>
                            </m:dPr>
                            <m:e>
                              <m:r>
                                <a:rPr lang="en-US" altLang="ja-JP" sz="1100" i="1">
                                  <a:latin typeface="Cambria Math" panose="02040503050406030204" pitchFamily="18" charset="0"/>
                                </a:rPr>
                                <m:t>𝐿</m:t>
                              </m:r>
                            </m:e>
                          </m:d>
                        </m:sup>
                      </m:sSubSup>
                      <m:r>
                        <a:rPr kumimoji="1" lang="en-US" altLang="ja-JP" sz="1100" b="0" i="1" smtClean="0">
                          <a:latin typeface="Cambria Math" panose="02040503050406030204" pitchFamily="18" charset="0"/>
                        </a:rPr>
                        <m:t>,  </m:t>
                      </m:r>
                      <m:sSubSup>
                        <m:sSubSupPr>
                          <m:ctrlPr>
                            <a:rPr kumimoji="1" lang="en-US" altLang="ja-JP" sz="1100" b="0" i="1" smtClean="0">
                              <a:latin typeface="Cambria Math" panose="02040503050406030204" pitchFamily="18" charset="0"/>
                            </a:rPr>
                          </m:ctrlPr>
                        </m:sSubSupPr>
                        <m:e>
                          <m:r>
                            <a:rPr kumimoji="1" lang="en-US" altLang="ja-JP" sz="1100" b="0" i="1" smtClean="0">
                              <a:latin typeface="Cambria Math" panose="02040503050406030204" pitchFamily="18" charset="0"/>
                            </a:rPr>
                            <m:t>𝑎</m:t>
                          </m:r>
                        </m:e>
                        <m:sub>
                          <m:r>
                            <a:rPr kumimoji="1" lang="en-US" altLang="ja-JP" sz="1100" b="0" i="1" smtClean="0">
                              <a:latin typeface="Cambria Math" panose="02040503050406030204" pitchFamily="18" charset="0"/>
                            </a:rPr>
                            <m:t>𝑖</m:t>
                          </m:r>
                        </m:sub>
                        <m:sup>
                          <m:d>
                            <m:dPr>
                              <m:ctrlPr>
                                <a:rPr kumimoji="1" lang="en-US" altLang="ja-JP" sz="1100" b="0" i="1" smtClean="0">
                                  <a:latin typeface="Cambria Math" panose="02040503050406030204" pitchFamily="18" charset="0"/>
                                </a:rPr>
                              </m:ctrlPr>
                            </m:dPr>
                            <m:e>
                              <m:r>
                                <a:rPr lang="en-US" altLang="ja-JP" sz="1100" i="1">
                                  <a:latin typeface="Cambria Math" panose="02040503050406030204" pitchFamily="18" charset="0"/>
                                </a:rPr>
                                <m:t>𝐿</m:t>
                              </m:r>
                            </m:e>
                          </m:d>
                        </m:sup>
                      </m:sSubSup>
                      <m:r>
                        <a:rPr kumimoji="1" lang="en-US" altLang="ja-JP" sz="1100" b="0" i="1" smtClean="0">
                          <a:latin typeface="Cambria Math" panose="02040503050406030204" pitchFamily="18" charset="0"/>
                        </a:rPr>
                        <m:t>=</m:t>
                      </m:r>
                      <m:r>
                        <a:rPr kumimoji="1" lang="en-US" altLang="ja-JP" sz="1100" b="0" i="1" smtClean="0">
                          <a:latin typeface="Cambria Math" panose="02040503050406030204" pitchFamily="18" charset="0"/>
                        </a:rPr>
                        <m:t>𝑓</m:t>
                      </m:r>
                      <m:d>
                        <m:dPr>
                          <m:ctrlPr>
                            <a:rPr kumimoji="1" lang="en-US" altLang="ja-JP" sz="1100" b="0" i="1" smtClean="0">
                              <a:latin typeface="Cambria Math" panose="02040503050406030204" pitchFamily="18" charset="0"/>
                            </a:rPr>
                          </m:ctrlPr>
                        </m:dPr>
                        <m:e>
                          <m:sSubSup>
                            <m:sSubSupPr>
                              <m:ctrlPr>
                                <a:rPr lang="en-US" altLang="ja-JP" sz="1100" i="1">
                                  <a:latin typeface="Cambria Math" panose="02040503050406030204" pitchFamily="18" charset="0"/>
                                </a:rPr>
                              </m:ctrlPr>
                            </m:sSubSupPr>
                            <m:e>
                              <m:r>
                                <a:rPr lang="en-US" altLang="ja-JP" sz="1100" i="1">
                                  <a:latin typeface="Cambria Math" panose="02040503050406030204" pitchFamily="18" charset="0"/>
                                </a:rPr>
                                <m:t>𝑧</m:t>
                              </m:r>
                            </m:e>
                            <m:sub>
                              <m:r>
                                <a:rPr lang="en-US" altLang="ja-JP" sz="1100" i="1">
                                  <a:latin typeface="Cambria Math" panose="02040503050406030204" pitchFamily="18" charset="0"/>
                                </a:rPr>
                                <m:t>𝑖</m:t>
                              </m:r>
                            </m:sub>
                            <m:sup>
                              <m:d>
                                <m:dPr>
                                  <m:ctrlPr>
                                    <a:rPr lang="en-US" altLang="ja-JP" sz="1100" i="1">
                                      <a:latin typeface="Cambria Math" panose="02040503050406030204" pitchFamily="18" charset="0"/>
                                    </a:rPr>
                                  </m:ctrlPr>
                                </m:dPr>
                                <m:e>
                                  <m:r>
                                    <a:rPr lang="en-US" altLang="ja-JP" sz="1100" i="1">
                                      <a:latin typeface="Cambria Math" panose="02040503050406030204" pitchFamily="18" charset="0"/>
                                    </a:rPr>
                                    <m:t>𝐿</m:t>
                                  </m:r>
                                </m:e>
                              </m:d>
                            </m:sup>
                          </m:sSubSup>
                        </m:e>
                      </m:d>
                      <m:r>
                        <a:rPr kumimoji="1" lang="en-US" altLang="ja-JP" sz="1100" b="0" i="1" smtClean="0">
                          <a:latin typeface="Cambria Math" panose="02040503050406030204" pitchFamily="18" charset="0"/>
                        </a:rPr>
                        <m:t>.</m:t>
                      </m:r>
                    </m:oMath>
                  </m:oMathPara>
                </a14:m>
                <a:endParaRPr kumimoji="1" lang="ja-JP" altLang="en-US" sz="1100" dirty="0"/>
              </a:p>
            </p:txBody>
          </p:sp>
        </mc:Choice>
        <mc:Fallback>
          <p:sp>
            <p:nvSpPr>
              <p:cNvPr id="21" name="フローチャート: 代替処理 20">
                <a:extLst>
                  <a:ext uri="{FF2B5EF4-FFF2-40B4-BE49-F238E27FC236}">
                    <a16:creationId xmlns:a16="http://schemas.microsoft.com/office/drawing/2014/main" id="{752FD97D-FCC7-6A41-7140-77BE6D5F856B}"/>
                  </a:ext>
                </a:extLst>
              </p:cNvPr>
              <p:cNvSpPr>
                <a:spLocks noRot="1" noChangeAspect="1" noMove="1" noResize="1" noEditPoints="1" noAdjustHandles="1" noChangeArrowheads="1" noChangeShapeType="1" noTextEdit="1"/>
              </p:cNvSpPr>
              <p:nvPr/>
            </p:nvSpPr>
            <p:spPr>
              <a:xfrm>
                <a:off x="6376090" y="4662494"/>
                <a:ext cx="5681552" cy="1385328"/>
              </a:xfrm>
              <a:prstGeom prst="flowChartAlternateProcess">
                <a:avLst/>
              </a:prstGeom>
              <a:blipFill>
                <a:blip r:embed="rId5"/>
                <a:stretch>
                  <a:fillRect/>
                </a:stretch>
              </a:blipFill>
              <a:ln w="9525" cap="flat" cmpd="sng" algn="ctr">
                <a:solidFill>
                  <a:schemeClr val="accent1"/>
                </a:solidFill>
                <a:prstDash val="solid"/>
                <a:round/>
                <a:headEnd type="none" w="med" len="med"/>
                <a:tailEnd type="none" w="med" len="med"/>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コンテンツ プレースホルダー 2">
                <a:extLst>
                  <a:ext uri="{FF2B5EF4-FFF2-40B4-BE49-F238E27FC236}">
                    <a16:creationId xmlns:a16="http://schemas.microsoft.com/office/drawing/2014/main" id="{52CA576C-49B1-53B0-5A45-6108EEDD3678}"/>
                  </a:ext>
                </a:extLst>
              </p:cNvPr>
              <p:cNvSpPr txBox="1">
                <a:spLocks/>
              </p:cNvSpPr>
              <p:nvPr/>
            </p:nvSpPr>
            <p:spPr>
              <a:xfrm>
                <a:off x="7107115" y="1452398"/>
                <a:ext cx="4173416" cy="1141334"/>
              </a:xfrm>
              <a:prstGeom prst="rect">
                <a:avLst/>
              </a:prstGeom>
              <a:ln>
                <a:solidFill>
                  <a:schemeClr val="bg1"/>
                </a:solidFill>
              </a:ln>
            </p:spPr>
            <p:txBody>
              <a:bodyPr vert="horz" lIns="91440" tIns="45720" rIns="91440" bIns="45720" rtlCol="0">
                <a:normAutofit lnSpcReduction="10000"/>
              </a:bodyPr>
              <a:lstStyle>
                <a:lvl1pPr marL="355600" indent="-355600" algn="l" defTabSz="914400" rtl="0" eaLnBrk="1" latinLnBrk="0" hangingPunct="1">
                  <a:lnSpc>
                    <a:spcPct val="110000"/>
                  </a:lnSpc>
                  <a:spcBef>
                    <a:spcPts val="10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5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5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5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400"/>
                  </a:spcBef>
                  <a:buNone/>
                </a:pPr>
                <a14:m>
                  <m:oMath xmlns:m="http://schemas.openxmlformats.org/officeDocument/2006/math">
                    <m:sSubSup>
                      <m:sSubSupPr>
                        <m:ctrlPr>
                          <a:rPr lang="en-US" altLang="ja-JP" sz="1200" i="1" smtClean="0">
                            <a:latin typeface="Cambria Math" panose="02040503050406030204" pitchFamily="18" charset="0"/>
                          </a:rPr>
                        </m:ctrlPr>
                      </m:sSubSupPr>
                      <m:e>
                        <m:r>
                          <a:rPr lang="en-US" altLang="ja-JP" sz="1200" i="1">
                            <a:latin typeface="Cambria Math" panose="02040503050406030204" pitchFamily="18" charset="0"/>
                          </a:rPr>
                          <m:t>𝑧</m:t>
                        </m:r>
                      </m:e>
                      <m:sub>
                        <m:r>
                          <a:rPr lang="en-US" altLang="ja-JP" sz="1200" i="1">
                            <a:latin typeface="Cambria Math" panose="02040503050406030204" pitchFamily="18" charset="0"/>
                          </a:rPr>
                          <m:t>𝑖</m:t>
                        </m:r>
                      </m:sub>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𝑙</m:t>
                            </m:r>
                          </m:e>
                        </m:d>
                      </m:sup>
                    </m:sSubSup>
                  </m:oMath>
                </a14:m>
                <a:r>
                  <a:rPr lang="en-US" altLang="ja-JP" sz="1200" i="1" dirty="0"/>
                  <a:t>	</a:t>
                </a:r>
                <a:r>
                  <a:rPr lang="ja-JP" altLang="en-US" sz="1200" dirty="0"/>
                  <a:t>：第</a:t>
                </a:r>
                <a14:m>
                  <m:oMath xmlns:m="http://schemas.openxmlformats.org/officeDocument/2006/math">
                    <m:r>
                      <a:rPr lang="en-US" altLang="ja-JP" sz="1200" dirty="0">
                        <a:latin typeface="Cambria Math" panose="02040503050406030204" pitchFamily="18" charset="0"/>
                      </a:rPr>
                      <m:t> </m:t>
                    </m:r>
                    <m:r>
                      <a:rPr lang="en-US" altLang="ja-JP" sz="1200" i="1" dirty="0">
                        <a:latin typeface="Cambria Math" panose="02040503050406030204" pitchFamily="18" charset="0"/>
                      </a:rPr>
                      <m:t>𝑙</m:t>
                    </m:r>
                    <m:r>
                      <a:rPr lang="en-US" altLang="ja-JP" sz="1200" i="1" dirty="0">
                        <a:latin typeface="Cambria Math" panose="02040503050406030204" pitchFamily="18" charset="0"/>
                      </a:rPr>
                      <m:t> </m:t>
                    </m:r>
                  </m:oMath>
                </a14:m>
                <a:r>
                  <a:rPr lang="ja-JP" altLang="en-US" sz="1200" dirty="0"/>
                  <a:t>層の</a:t>
                </a:r>
                <a14:m>
                  <m:oMath xmlns:m="http://schemas.openxmlformats.org/officeDocument/2006/math">
                    <m:r>
                      <a:rPr lang="en-US" altLang="ja-JP" sz="1200" b="0" i="0" smtClean="0">
                        <a:latin typeface="Cambria Math" panose="02040503050406030204" pitchFamily="18" charset="0"/>
                      </a:rPr>
                      <m:t> </m:t>
                    </m:r>
                    <m:r>
                      <a:rPr lang="en-US" altLang="ja-JP" sz="1200" b="0" i="1" smtClean="0">
                        <a:latin typeface="Cambria Math" panose="02040503050406030204" pitchFamily="18" charset="0"/>
                      </a:rPr>
                      <m:t>𝑖</m:t>
                    </m:r>
                    <m:r>
                      <a:rPr lang="en-US" altLang="ja-JP" sz="1200" b="0" i="1" smtClean="0">
                        <a:latin typeface="Cambria Math" panose="02040503050406030204" pitchFamily="18" charset="0"/>
                      </a:rPr>
                      <m:t> </m:t>
                    </m:r>
                    <m:r>
                      <a:rPr lang="ja-JP" altLang="en-US" sz="1200" i="1">
                        <a:latin typeface="Cambria Math" panose="02040503050406030204" pitchFamily="18" charset="0"/>
                      </a:rPr>
                      <m:t>番目</m:t>
                    </m:r>
                  </m:oMath>
                </a14:m>
                <a:r>
                  <a:rPr lang="ja-JP" altLang="en-US" sz="1200" dirty="0"/>
                  <a:t>のウェイト</a:t>
                </a:r>
                <a:endParaRPr lang="en-US" altLang="ja-JP" sz="1200" b="0" i="1" dirty="0">
                  <a:latin typeface="Cambria Math" panose="02040503050406030204" pitchFamily="18" charset="0"/>
                </a:endParaRPr>
              </a:p>
              <a:p>
                <a:pPr marL="0" indent="0">
                  <a:spcBef>
                    <a:spcPts val="400"/>
                  </a:spcBef>
                  <a:buNone/>
                </a:pPr>
                <a14:m>
                  <m:oMath xmlns:m="http://schemas.openxmlformats.org/officeDocument/2006/math">
                    <m:sSup>
                      <m:sSupPr>
                        <m:ctrlPr>
                          <a:rPr lang="en-US" altLang="ja-JP" sz="1200" b="0" i="1" smtClean="0">
                            <a:latin typeface="Cambria Math" panose="02040503050406030204" pitchFamily="18" charset="0"/>
                          </a:rPr>
                        </m:ctrlPr>
                      </m:sSupPr>
                      <m:e>
                        <m:r>
                          <a:rPr lang="en-US" altLang="ja-JP" sz="1200" i="1" smtClean="0">
                            <a:latin typeface="Cambria Math" panose="02040503050406030204" pitchFamily="18" charset="0"/>
                          </a:rPr>
                          <m:t>𝑁</m:t>
                        </m:r>
                      </m:e>
                      <m:sup>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𝑙</m:t>
                            </m:r>
                          </m:e>
                        </m:d>
                      </m:sup>
                    </m:sSup>
                  </m:oMath>
                </a14:m>
                <a:r>
                  <a:rPr lang="en-US" altLang="ja-JP" sz="1200" i="1" dirty="0"/>
                  <a:t>	</a:t>
                </a:r>
                <a:r>
                  <a:rPr lang="ja-JP" altLang="en-US" sz="1200" dirty="0"/>
                  <a:t>：第</a:t>
                </a:r>
                <a14:m>
                  <m:oMath xmlns:m="http://schemas.openxmlformats.org/officeDocument/2006/math">
                    <m:r>
                      <a:rPr lang="en-US" altLang="ja-JP" sz="1200" dirty="0">
                        <a:latin typeface="Cambria Math" panose="02040503050406030204" pitchFamily="18" charset="0"/>
                      </a:rPr>
                      <m:t> </m:t>
                    </m:r>
                    <m:r>
                      <a:rPr lang="en-US" altLang="ja-JP" sz="1200" i="1" dirty="0">
                        <a:latin typeface="Cambria Math" panose="02040503050406030204" pitchFamily="18" charset="0"/>
                      </a:rPr>
                      <m:t>𝑙</m:t>
                    </m:r>
                    <m:r>
                      <a:rPr lang="en-US" altLang="ja-JP" sz="1200" i="1" dirty="0">
                        <a:latin typeface="Cambria Math" panose="02040503050406030204" pitchFamily="18" charset="0"/>
                      </a:rPr>
                      <m:t> </m:t>
                    </m:r>
                  </m:oMath>
                </a14:m>
                <a:r>
                  <a:rPr lang="ja-JP" altLang="en-US" sz="1200" dirty="0"/>
                  <a:t>層の素子の数</a:t>
                </a:r>
                <a:endParaRPr lang="en-US" altLang="ja-JP" sz="1200" dirty="0"/>
              </a:p>
              <a:p>
                <a:pPr marL="0" indent="0">
                  <a:spcBef>
                    <a:spcPts val="400"/>
                  </a:spcBef>
                  <a:buNone/>
                </a:pPr>
                <a14:m>
                  <m:oMath xmlns:m="http://schemas.openxmlformats.org/officeDocument/2006/math">
                    <m:sSubSup>
                      <m:sSubSupPr>
                        <m:ctrlPr>
                          <a:rPr lang="en-US" altLang="ja-JP" sz="1200" b="0" i="1" smtClean="0">
                            <a:latin typeface="Cambria Math" panose="02040503050406030204" pitchFamily="18" charset="0"/>
                          </a:rPr>
                        </m:ctrlPr>
                      </m:sSubSupPr>
                      <m:e>
                        <m:r>
                          <a:rPr lang="en-US" altLang="ja-JP" sz="1200" b="0" i="1" smtClean="0">
                            <a:latin typeface="Cambria Math" panose="02040503050406030204" pitchFamily="18" charset="0"/>
                          </a:rPr>
                          <m:t>𝜔</m:t>
                        </m:r>
                      </m:e>
                      <m:sub>
                        <m:r>
                          <a:rPr lang="en-US" altLang="ja-JP" sz="1200" b="0" i="1" smtClean="0">
                            <a:latin typeface="Cambria Math" panose="02040503050406030204" pitchFamily="18" charset="0"/>
                          </a:rPr>
                          <m:t>𝑖𝑗</m:t>
                        </m:r>
                      </m:sub>
                      <m:sup>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𝑙</m:t>
                            </m:r>
                          </m:e>
                        </m:d>
                      </m:sup>
                    </m:sSubSup>
                    <m:r>
                      <a:rPr lang="en-US" altLang="ja-JP" sz="1200" b="0" i="1" smtClean="0">
                        <a:latin typeface="Cambria Math" panose="02040503050406030204" pitchFamily="18" charset="0"/>
                      </a:rPr>
                      <m:t>, </m:t>
                    </m:r>
                    <m:sSubSup>
                      <m:sSubSupPr>
                        <m:ctrlPr>
                          <a:rPr lang="en-US" altLang="ja-JP" sz="1200" b="0" i="1" smtClean="0">
                            <a:latin typeface="Cambria Math" panose="02040503050406030204" pitchFamily="18" charset="0"/>
                          </a:rPr>
                        </m:ctrlPr>
                      </m:sSubSupPr>
                      <m:e>
                        <m:r>
                          <a:rPr lang="en-US" altLang="ja-JP" sz="1200" b="0" i="1" smtClean="0">
                            <a:latin typeface="Cambria Math" panose="02040503050406030204" pitchFamily="18" charset="0"/>
                          </a:rPr>
                          <m:t>𝑏</m:t>
                        </m:r>
                      </m:e>
                      <m:sub>
                        <m:r>
                          <a:rPr lang="en-US" altLang="ja-JP" sz="1200" b="0" i="1" smtClean="0">
                            <a:latin typeface="Cambria Math" panose="02040503050406030204" pitchFamily="18" charset="0"/>
                          </a:rPr>
                          <m:t>𝑖</m:t>
                        </m:r>
                      </m:sub>
                      <m:sup>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𝑙</m:t>
                            </m:r>
                          </m:e>
                        </m:d>
                      </m:sup>
                    </m:sSubSup>
                  </m:oMath>
                </a14:m>
                <a:r>
                  <a:rPr lang="en-US" altLang="ja-JP" sz="1200" dirty="0"/>
                  <a:t>	</a:t>
                </a:r>
                <a:r>
                  <a:rPr lang="ja-JP" altLang="en-US" sz="1200" dirty="0"/>
                  <a:t>：結合係数</a:t>
                </a:r>
                <a:endParaRPr lang="en-US" altLang="ja-JP" sz="1200" dirty="0"/>
              </a:p>
              <a:p>
                <a:pPr marL="0" indent="0">
                  <a:spcBef>
                    <a:spcPts val="400"/>
                  </a:spcBef>
                  <a:buNone/>
                </a:pPr>
                <a14:m>
                  <m:oMath xmlns:m="http://schemas.openxmlformats.org/officeDocument/2006/math">
                    <m:r>
                      <a:rPr lang="en-US" altLang="ja-JP" sz="1200" b="0" i="1" smtClean="0">
                        <a:latin typeface="Cambria Math" panose="02040503050406030204" pitchFamily="18" charset="0"/>
                      </a:rPr>
                      <m:t>𝑓</m:t>
                    </m:r>
                    <m:d>
                      <m:dPr>
                        <m:ctrlPr>
                          <a:rPr lang="en-US" altLang="ja-JP" sz="1200" b="0" i="1" smtClean="0">
                            <a:latin typeface="Cambria Math" panose="02040503050406030204" pitchFamily="18" charset="0"/>
                          </a:rPr>
                        </m:ctrlPr>
                      </m:dPr>
                      <m:e>
                        <m:r>
                          <a:rPr lang="en-US" altLang="ja-JP" sz="1200" b="0" i="1" smtClean="0">
                            <a:latin typeface="Cambria Math" panose="02040503050406030204" pitchFamily="18" charset="0"/>
                          </a:rPr>
                          <m:t>⋅</m:t>
                        </m:r>
                      </m:e>
                    </m:d>
                  </m:oMath>
                </a14:m>
                <a:r>
                  <a:rPr lang="en-US" altLang="ja-JP" sz="1200" dirty="0"/>
                  <a:t>	</a:t>
                </a:r>
                <a:r>
                  <a:rPr lang="ja-JP" altLang="en-US" sz="1200" dirty="0"/>
                  <a:t>：活性化関数</a:t>
                </a:r>
                <a:endParaRPr lang="en-US" altLang="ja-JP" sz="1200" dirty="0"/>
              </a:p>
            </p:txBody>
          </p:sp>
        </mc:Choice>
        <mc:Fallback>
          <p:sp>
            <p:nvSpPr>
              <p:cNvPr id="24" name="コンテンツ プレースホルダー 2">
                <a:extLst>
                  <a:ext uri="{FF2B5EF4-FFF2-40B4-BE49-F238E27FC236}">
                    <a16:creationId xmlns:a16="http://schemas.microsoft.com/office/drawing/2014/main" id="{52CA576C-49B1-53B0-5A45-6108EEDD3678}"/>
                  </a:ext>
                </a:extLst>
              </p:cNvPr>
              <p:cNvSpPr txBox="1">
                <a:spLocks noRot="1" noChangeAspect="1" noMove="1" noResize="1" noEditPoints="1" noAdjustHandles="1" noChangeArrowheads="1" noChangeShapeType="1" noTextEdit="1"/>
              </p:cNvSpPr>
              <p:nvPr/>
            </p:nvSpPr>
            <p:spPr>
              <a:xfrm>
                <a:off x="7107115" y="1452398"/>
                <a:ext cx="4173416" cy="1141334"/>
              </a:xfrm>
              <a:prstGeom prst="rect">
                <a:avLst/>
              </a:prstGeom>
              <a:blipFill>
                <a:blip r:embed="rId6"/>
                <a:stretch>
                  <a:fillRect b="-529"/>
                </a:stretch>
              </a:blipFill>
              <a:ln>
                <a:solidFill>
                  <a:schemeClr val="bg1"/>
                </a:solidFill>
              </a:ln>
            </p:spPr>
            <p:txBody>
              <a:bodyPr/>
              <a:lstStyle/>
              <a:p>
                <a:r>
                  <a:rPr lang="ja-JP" altLang="en-US">
                    <a:noFill/>
                  </a:rPr>
                  <a:t> </a:t>
                </a:r>
              </a:p>
            </p:txBody>
          </p:sp>
        </mc:Fallback>
      </mc:AlternateContent>
    </p:spTree>
    <p:extLst>
      <p:ext uri="{BB962C8B-B14F-4D97-AF65-F5344CB8AC3E}">
        <p14:creationId xmlns:p14="http://schemas.microsoft.com/office/powerpoint/2010/main" val="502758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AB516-83E2-93CD-E088-81BBE3B7AB78}"/>
              </a:ext>
            </a:extLst>
          </p:cNvPr>
          <p:cNvSpPr>
            <a:spLocks noGrp="1"/>
          </p:cNvSpPr>
          <p:nvPr>
            <p:ph type="title"/>
          </p:nvPr>
        </p:nvSpPr>
        <p:spPr/>
        <p:txBody>
          <a:bodyPr/>
          <a:lstStyle/>
          <a:p>
            <a:r>
              <a:rPr kumimoji="1" lang="en-US" altLang="ja-JP" dirty="0"/>
              <a:t>Chapter.2 </a:t>
            </a:r>
            <a:r>
              <a:rPr kumimoji="1" lang="ja-JP" altLang="en-US" dirty="0"/>
              <a:t>復習・誤差逆伝播法</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F462D6A-0369-BB7A-9E06-A6D0B5E18FEB}"/>
                  </a:ext>
                </a:extLst>
              </p:cNvPr>
              <p:cNvSpPr>
                <a:spLocks noGrp="1"/>
              </p:cNvSpPr>
              <p:nvPr>
                <p:ph idx="1"/>
              </p:nvPr>
            </p:nvSpPr>
            <p:spPr>
              <a:xfrm>
                <a:off x="238152" y="654499"/>
                <a:ext cx="11763234" cy="460825"/>
              </a:xfrm>
            </p:spPr>
            <p:txBody>
              <a:bodyPr>
                <a:normAutofit/>
              </a:bodyPr>
              <a:lstStyle/>
              <a:p>
                <a:pPr marL="0" indent="0">
                  <a:buNone/>
                </a:pPr>
                <a:r>
                  <a:rPr lang="ja-JP" altLang="en-US" sz="1600" dirty="0"/>
                  <a:t>以下の図で順伝播の簡単な例を示す．入力</a:t>
                </a:r>
                <a14:m>
                  <m:oMath xmlns:m="http://schemas.openxmlformats.org/officeDocument/2006/math">
                    <m:r>
                      <a:rPr lang="en-US" altLang="ja-JP" sz="1600" b="0" i="0" smtClean="0">
                        <a:latin typeface="Cambria Math" panose="02040503050406030204" pitchFamily="18" charset="0"/>
                      </a:rPr>
                      <m:t> </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1</m:t>
                        </m:r>
                      </m:sub>
                    </m:sSub>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2</m:t>
                        </m:r>
                      </m:sub>
                    </m:sSub>
                    <m:r>
                      <a:rPr lang="en-US" altLang="ja-JP" sz="1600" b="0" i="1" smtClean="0">
                        <a:latin typeface="Cambria Math" panose="02040503050406030204" pitchFamily="18" charset="0"/>
                      </a:rPr>
                      <m:t> </m:t>
                    </m:r>
                  </m:oMath>
                </a14:m>
                <a:r>
                  <a:rPr lang="ja-JP" altLang="en-US" sz="1600" dirty="0"/>
                  <a:t>に関して，中間層①の結果はベクトルで表記すると以下の通りである．</a:t>
                </a:r>
                <a:endParaRPr lang="en-US" altLang="ja-JP" sz="1600" dirty="0"/>
              </a:p>
              <a:p>
                <a:pPr marL="0" indent="0">
                  <a:buNone/>
                </a:pPr>
                <a:endParaRPr lang="en-US" altLang="ja-JP" sz="1600" dirty="0"/>
              </a:p>
            </p:txBody>
          </p:sp>
        </mc:Choice>
        <mc:Fallback>
          <p:sp>
            <p:nvSpPr>
              <p:cNvPr id="3" name="コンテンツ プレースホルダー 2">
                <a:extLst>
                  <a:ext uri="{FF2B5EF4-FFF2-40B4-BE49-F238E27FC236}">
                    <a16:creationId xmlns:a16="http://schemas.microsoft.com/office/drawing/2014/main" id="{0F462D6A-0369-BB7A-9E06-A6D0B5E18FEB}"/>
                  </a:ext>
                </a:extLst>
              </p:cNvPr>
              <p:cNvSpPr>
                <a:spLocks noGrp="1" noRot="1" noChangeAspect="1" noMove="1" noResize="1" noEditPoints="1" noAdjustHandles="1" noChangeArrowheads="1" noChangeShapeType="1" noTextEdit="1"/>
              </p:cNvSpPr>
              <p:nvPr>
                <p:ph idx="1"/>
              </p:nvPr>
            </p:nvSpPr>
            <p:spPr>
              <a:xfrm>
                <a:off x="238152" y="654499"/>
                <a:ext cx="11763234" cy="460825"/>
              </a:xfrm>
              <a:blipFill>
                <a:blip r:embed="rId2"/>
                <a:stretch>
                  <a:fillRect l="-207"/>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8610556E-7AEF-474A-ECEF-0B6F1B59FD71}"/>
              </a:ext>
            </a:extLst>
          </p:cNvPr>
          <p:cNvSpPr>
            <a:spLocks noGrp="1"/>
          </p:cNvSpPr>
          <p:nvPr>
            <p:ph type="dt" sz="half" idx="10"/>
          </p:nvPr>
        </p:nvSpPr>
        <p:spPr/>
        <p:txBody>
          <a:bodyPr/>
          <a:lstStyle/>
          <a:p>
            <a:fld id="{5867A3E6-471E-47E6-955F-9856BA57961E}" type="datetime1">
              <a:rPr lang="ja-JP" altLang="en-US" smtClean="0"/>
              <a:pPr/>
              <a:t>2023/12/3</a:t>
            </a:fld>
            <a:endParaRPr lang="ja-JP" altLang="en-US"/>
          </a:p>
        </p:txBody>
      </p:sp>
      <p:sp>
        <p:nvSpPr>
          <p:cNvPr id="5" name="フッター プレースホルダー 4">
            <a:extLst>
              <a:ext uri="{FF2B5EF4-FFF2-40B4-BE49-F238E27FC236}">
                <a16:creationId xmlns:a16="http://schemas.microsoft.com/office/drawing/2014/main" id="{F1F89225-A972-1816-FFD2-65836166BEC2}"/>
              </a:ext>
            </a:extLst>
          </p:cNvPr>
          <p:cNvSpPr>
            <a:spLocks noGrp="1"/>
          </p:cNvSpPr>
          <p:nvPr>
            <p:ph type="ftr" sz="quarter" idx="11"/>
          </p:nvPr>
        </p:nvSpPr>
        <p:spPr/>
        <p:txBody>
          <a:bodyPr/>
          <a:lstStyle/>
          <a:p>
            <a:r>
              <a:rPr lang="en-US" altLang="ja-JP" dirty="0"/>
              <a:t>Capter.2</a:t>
            </a:r>
            <a:endParaRPr lang="ja-JP" altLang="en-US" dirty="0"/>
          </a:p>
        </p:txBody>
      </p:sp>
      <p:sp>
        <p:nvSpPr>
          <p:cNvPr id="6" name="スライド番号プレースホルダー 5">
            <a:extLst>
              <a:ext uri="{FF2B5EF4-FFF2-40B4-BE49-F238E27FC236}">
                <a16:creationId xmlns:a16="http://schemas.microsoft.com/office/drawing/2014/main" id="{37296169-8A5F-3432-FCD8-A8A98F8DD1CD}"/>
              </a:ext>
            </a:extLst>
          </p:cNvPr>
          <p:cNvSpPr>
            <a:spLocks noGrp="1"/>
          </p:cNvSpPr>
          <p:nvPr>
            <p:ph type="sldNum" sz="quarter" idx="12"/>
          </p:nvPr>
        </p:nvSpPr>
        <p:spPr/>
        <p:txBody>
          <a:bodyPr/>
          <a:lstStyle/>
          <a:p>
            <a:fld id="{6A08F1E3-4537-4A28-BBC1-BB8FB2459995}" type="slidenum">
              <a:rPr lang="ja-JP" altLang="en-US" smtClean="0"/>
              <a:pPr/>
              <a:t>7</a:t>
            </a:fld>
            <a:endParaRPr lang="ja-JP" altLang="en-US"/>
          </a:p>
        </p:txBody>
      </p:sp>
      <p:grpSp>
        <p:nvGrpSpPr>
          <p:cNvPr id="7" name="グループ化 6">
            <a:extLst>
              <a:ext uri="{FF2B5EF4-FFF2-40B4-BE49-F238E27FC236}">
                <a16:creationId xmlns:a16="http://schemas.microsoft.com/office/drawing/2014/main" id="{31DBDA80-B1FE-CE51-E3FE-E87A7B76F499}"/>
              </a:ext>
            </a:extLst>
          </p:cNvPr>
          <p:cNvGrpSpPr/>
          <p:nvPr/>
        </p:nvGrpSpPr>
        <p:grpSpPr>
          <a:xfrm>
            <a:off x="609278" y="3006206"/>
            <a:ext cx="4827110" cy="3005454"/>
            <a:chOff x="943709" y="2223147"/>
            <a:chExt cx="4954464" cy="3431811"/>
          </a:xfrm>
        </p:grpSpPr>
        <p:pic>
          <p:nvPicPr>
            <p:cNvPr id="8" name="図 7">
              <a:extLst>
                <a:ext uri="{FF2B5EF4-FFF2-40B4-BE49-F238E27FC236}">
                  <a16:creationId xmlns:a16="http://schemas.microsoft.com/office/drawing/2014/main" id="{E95DC198-6B01-785D-FE89-D3664241625B}"/>
                </a:ext>
              </a:extLst>
            </p:cNvPr>
            <p:cNvPicPr>
              <a:picLocks noChangeAspect="1"/>
            </p:cNvPicPr>
            <p:nvPr/>
          </p:nvPicPr>
          <p:blipFill>
            <a:blip r:embed="rId3"/>
            <a:stretch>
              <a:fillRect/>
            </a:stretch>
          </p:blipFill>
          <p:spPr>
            <a:xfrm>
              <a:off x="1125415" y="2473119"/>
              <a:ext cx="4772758" cy="3181839"/>
            </a:xfrm>
            <a:prstGeom prst="rect">
              <a:avLst/>
            </a:prstGeom>
          </p:spPr>
        </p:pic>
        <p:sp>
          <p:nvSpPr>
            <p:cNvPr id="9" name="テキスト ボックス 8">
              <a:extLst>
                <a:ext uri="{FF2B5EF4-FFF2-40B4-BE49-F238E27FC236}">
                  <a16:creationId xmlns:a16="http://schemas.microsoft.com/office/drawing/2014/main" id="{816260D7-F284-C748-4AA0-57115DC08D09}"/>
                </a:ext>
              </a:extLst>
            </p:cNvPr>
            <p:cNvSpPr txBox="1"/>
            <p:nvPr/>
          </p:nvSpPr>
          <p:spPr>
            <a:xfrm>
              <a:off x="2268416" y="2536551"/>
              <a:ext cx="826477" cy="276999"/>
            </a:xfrm>
            <a:prstGeom prst="rect">
              <a:avLst/>
            </a:prstGeom>
            <a:solidFill>
              <a:schemeClr val="bg1"/>
            </a:solid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中間層①</a:t>
              </a:r>
            </a:p>
          </p:txBody>
        </p:sp>
        <p:sp>
          <p:nvSpPr>
            <p:cNvPr id="10" name="テキスト ボックス 9">
              <a:extLst>
                <a:ext uri="{FF2B5EF4-FFF2-40B4-BE49-F238E27FC236}">
                  <a16:creationId xmlns:a16="http://schemas.microsoft.com/office/drawing/2014/main" id="{62F8AC50-203F-E9D6-54D6-390BE537203A}"/>
                </a:ext>
              </a:extLst>
            </p:cNvPr>
            <p:cNvSpPr txBox="1"/>
            <p:nvPr/>
          </p:nvSpPr>
          <p:spPr>
            <a:xfrm>
              <a:off x="3670055" y="2543126"/>
              <a:ext cx="826477" cy="276999"/>
            </a:xfrm>
            <a:prstGeom prst="rect">
              <a:avLst/>
            </a:prstGeom>
            <a:solidFill>
              <a:schemeClr val="bg1"/>
            </a:solid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中間層②</a:t>
              </a:r>
            </a:p>
          </p:txBody>
        </p:sp>
        <p:sp>
          <p:nvSpPr>
            <p:cNvPr id="11" name="テキスト ボックス 10">
              <a:extLst>
                <a:ext uri="{FF2B5EF4-FFF2-40B4-BE49-F238E27FC236}">
                  <a16:creationId xmlns:a16="http://schemas.microsoft.com/office/drawing/2014/main" id="{9A63D371-04D4-AF0C-A6E8-5C8E41D01ABD}"/>
                </a:ext>
              </a:extLst>
            </p:cNvPr>
            <p:cNvSpPr txBox="1"/>
            <p:nvPr/>
          </p:nvSpPr>
          <p:spPr>
            <a:xfrm>
              <a:off x="943709" y="2259552"/>
              <a:ext cx="1148860" cy="276999"/>
            </a:xfrm>
            <a:prstGeom prst="rect">
              <a:avLst/>
            </a:prstGeom>
            <a:no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バイアス素子</a:t>
              </a:r>
            </a:p>
          </p:txBody>
        </p:sp>
        <p:sp>
          <p:nvSpPr>
            <p:cNvPr id="12" name="テキスト ボックス 11">
              <a:extLst>
                <a:ext uri="{FF2B5EF4-FFF2-40B4-BE49-F238E27FC236}">
                  <a16:creationId xmlns:a16="http://schemas.microsoft.com/office/drawing/2014/main" id="{8F5C009B-F5D9-2905-5F03-982B881E8C97}"/>
                </a:ext>
              </a:extLst>
            </p:cNvPr>
            <p:cNvSpPr txBox="1"/>
            <p:nvPr/>
          </p:nvSpPr>
          <p:spPr>
            <a:xfrm>
              <a:off x="2773718" y="2227836"/>
              <a:ext cx="1148860" cy="276999"/>
            </a:xfrm>
            <a:prstGeom prst="rect">
              <a:avLst/>
            </a:prstGeom>
            <a:no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バイアス素子</a:t>
              </a:r>
            </a:p>
          </p:txBody>
        </p:sp>
        <p:sp>
          <p:nvSpPr>
            <p:cNvPr id="13" name="テキスト ボックス 12">
              <a:extLst>
                <a:ext uri="{FF2B5EF4-FFF2-40B4-BE49-F238E27FC236}">
                  <a16:creationId xmlns:a16="http://schemas.microsoft.com/office/drawing/2014/main" id="{A75DC494-72B4-3240-C0AF-116861A66846}"/>
                </a:ext>
              </a:extLst>
            </p:cNvPr>
            <p:cNvSpPr txBox="1"/>
            <p:nvPr/>
          </p:nvSpPr>
          <p:spPr>
            <a:xfrm>
              <a:off x="4192207" y="2223147"/>
              <a:ext cx="1148860" cy="276999"/>
            </a:xfrm>
            <a:prstGeom prst="rect">
              <a:avLst/>
            </a:prstGeom>
            <a:no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バイアス素子</a:t>
              </a:r>
            </a:p>
          </p:txBody>
        </p:sp>
      </p:grpSp>
      <p:grpSp>
        <p:nvGrpSpPr>
          <p:cNvPr id="23" name="グループ化 22">
            <a:extLst>
              <a:ext uri="{FF2B5EF4-FFF2-40B4-BE49-F238E27FC236}">
                <a16:creationId xmlns:a16="http://schemas.microsoft.com/office/drawing/2014/main" id="{850FD6A7-C5E3-8007-4842-4470F3B9FCD9}"/>
              </a:ext>
            </a:extLst>
          </p:cNvPr>
          <p:cNvGrpSpPr/>
          <p:nvPr/>
        </p:nvGrpSpPr>
        <p:grpSpPr>
          <a:xfrm>
            <a:off x="1544063" y="954802"/>
            <a:ext cx="8448930" cy="1090298"/>
            <a:chOff x="1556717" y="1068583"/>
            <a:chExt cx="8448930" cy="1090298"/>
          </a:xfrm>
        </p:grpSpPr>
        <p:sp>
          <p:nvSpPr>
            <p:cNvPr id="18" name="正方形/長方形 17">
              <a:extLst>
                <a:ext uri="{FF2B5EF4-FFF2-40B4-BE49-F238E27FC236}">
                  <a16:creationId xmlns:a16="http://schemas.microsoft.com/office/drawing/2014/main" id="{0D0EF52F-B4BA-BAF8-2267-946E5C82B1F9}"/>
                </a:ext>
              </a:extLst>
            </p:cNvPr>
            <p:cNvSpPr/>
            <p:nvPr/>
          </p:nvSpPr>
          <p:spPr>
            <a:xfrm>
              <a:off x="5781182" y="1111710"/>
              <a:ext cx="1543850" cy="103498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4E9AD63-587F-5A4D-B08E-1C662256E850}"/>
                </a:ext>
              </a:extLst>
            </p:cNvPr>
            <p:cNvSpPr/>
            <p:nvPr/>
          </p:nvSpPr>
          <p:spPr>
            <a:xfrm>
              <a:off x="8602064" y="1400599"/>
              <a:ext cx="330921" cy="46082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32A0FCB-0D0C-DB29-12AC-2D231ADC7FF6}"/>
                </a:ext>
              </a:extLst>
            </p:cNvPr>
            <p:cNvSpPr/>
            <p:nvPr/>
          </p:nvSpPr>
          <p:spPr>
            <a:xfrm>
              <a:off x="4589585" y="1382438"/>
              <a:ext cx="1099038" cy="46082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id="{787307C6-88F8-850E-FCDB-73EDCA340F22}"/>
                    </a:ext>
                  </a:extLst>
                </p:cNvPr>
                <p:cNvSpPr txBox="1"/>
                <p:nvPr/>
              </p:nvSpPr>
              <p:spPr>
                <a:xfrm>
                  <a:off x="1556717" y="1068583"/>
                  <a:ext cx="8448930" cy="10902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𝒛</m:t>
                            </m:r>
                          </m:e>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1</m:t>
                                </m:r>
                              </m:e>
                            </m:d>
                          </m:sup>
                        </m:sSup>
                        <m:r>
                          <a:rPr lang="en-US" altLang="ja-JP" sz="1600" b="0" i="1" dirty="0" smtClean="0">
                            <a:latin typeface="Cambria Math" panose="02040503050406030204" pitchFamily="18" charset="0"/>
                          </a:rPr>
                          <m:t>=</m:t>
                        </m:r>
                        <m:d>
                          <m:dPr>
                            <m:ctrlPr>
                              <a:rPr lang="en-US" altLang="ja-JP" sz="1600" b="0" i="1" dirty="0" smtClean="0">
                                <a:latin typeface="Cambria Math" panose="02040503050406030204" pitchFamily="18" charset="0"/>
                              </a:rPr>
                            </m:ctrlPr>
                          </m:dPr>
                          <m:e>
                            <m:sSubSup>
                              <m:sSubSupPr>
                                <m:ctrlPr>
                                  <a:rPr lang="en-US" altLang="ja-JP" sz="1600" b="0" i="1" dirty="0" smtClean="0">
                                    <a:latin typeface="Cambria Math" panose="02040503050406030204" pitchFamily="18" charset="0"/>
                                  </a:rPr>
                                </m:ctrlPr>
                              </m:sSubSupPr>
                              <m:e>
                                <m:r>
                                  <a:rPr lang="en-US" altLang="ja-JP" sz="1600" b="0" i="1" dirty="0" smtClean="0">
                                    <a:latin typeface="Cambria Math" panose="02040503050406030204" pitchFamily="18" charset="0"/>
                                  </a:rPr>
                                  <m:t>𝑧</m:t>
                                </m:r>
                              </m:e>
                              <m:sub>
                                <m:r>
                                  <a:rPr lang="en-US" altLang="ja-JP" sz="1600" b="0" i="1" dirty="0" smtClean="0">
                                    <a:latin typeface="Cambria Math" panose="02040503050406030204" pitchFamily="18" charset="0"/>
                                  </a:rPr>
                                  <m:t>1</m:t>
                                </m:r>
                              </m:sub>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1</m:t>
                                    </m:r>
                                  </m:e>
                                </m:d>
                              </m:sup>
                            </m:sSubSup>
                            <m:r>
                              <a:rPr lang="en-US" altLang="ja-JP" sz="1600" b="0" i="1" dirty="0" smtClean="0">
                                <a:latin typeface="Cambria Math" panose="02040503050406030204" pitchFamily="18" charset="0"/>
                              </a:rPr>
                              <m:t>,</m:t>
                            </m:r>
                            <m:sSubSup>
                              <m:sSubSupPr>
                                <m:ctrlPr>
                                  <a:rPr lang="en-US" altLang="ja-JP" sz="1600" i="1" dirty="0">
                                    <a:latin typeface="Cambria Math" panose="02040503050406030204" pitchFamily="18" charset="0"/>
                                  </a:rPr>
                                </m:ctrlPr>
                              </m:sSubSupPr>
                              <m:e>
                                <m:r>
                                  <a:rPr lang="en-US" altLang="ja-JP" sz="1600" i="1" dirty="0">
                                    <a:latin typeface="Cambria Math" panose="02040503050406030204" pitchFamily="18" charset="0"/>
                                  </a:rPr>
                                  <m:t>𝑧</m:t>
                                </m:r>
                              </m:e>
                              <m:sub>
                                <m:r>
                                  <a:rPr lang="en-US" altLang="ja-JP" sz="1600" b="0" i="1" dirty="0" smtClean="0">
                                    <a:latin typeface="Cambria Math" panose="02040503050406030204" pitchFamily="18" charset="0"/>
                                  </a:rPr>
                                  <m:t>2</m:t>
                                </m:r>
                              </m:sub>
                              <m:sup>
                                <m:d>
                                  <m:dPr>
                                    <m:ctrlPr>
                                      <a:rPr lang="en-US" altLang="ja-JP" sz="1600" i="1" dirty="0">
                                        <a:latin typeface="Cambria Math" panose="02040503050406030204" pitchFamily="18" charset="0"/>
                                      </a:rPr>
                                    </m:ctrlPr>
                                  </m:dPr>
                                  <m:e>
                                    <m:r>
                                      <a:rPr lang="en-US" altLang="ja-JP" sz="1600" i="1" dirty="0">
                                        <a:latin typeface="Cambria Math" panose="02040503050406030204" pitchFamily="18" charset="0"/>
                                      </a:rPr>
                                      <m:t>1</m:t>
                                    </m:r>
                                  </m:e>
                                </m:d>
                              </m:sup>
                            </m:sSubSup>
                            <m:r>
                              <a:rPr lang="en-US" altLang="ja-JP" sz="1600" b="0" i="1" dirty="0" smtClean="0">
                                <a:latin typeface="Cambria Math" panose="02040503050406030204" pitchFamily="18" charset="0"/>
                              </a:rPr>
                              <m:t>,</m:t>
                            </m:r>
                            <m:sSubSup>
                              <m:sSubSupPr>
                                <m:ctrlPr>
                                  <a:rPr lang="en-US" altLang="ja-JP" sz="1600" i="1" dirty="0">
                                    <a:latin typeface="Cambria Math" panose="02040503050406030204" pitchFamily="18" charset="0"/>
                                  </a:rPr>
                                </m:ctrlPr>
                              </m:sSubSupPr>
                              <m:e>
                                <m:r>
                                  <a:rPr lang="en-US" altLang="ja-JP" sz="1600" i="1" dirty="0">
                                    <a:latin typeface="Cambria Math" panose="02040503050406030204" pitchFamily="18" charset="0"/>
                                  </a:rPr>
                                  <m:t>𝑧</m:t>
                                </m:r>
                              </m:e>
                              <m:sub>
                                <m:r>
                                  <a:rPr lang="en-US" altLang="ja-JP" sz="1600" b="0" i="1" dirty="0" smtClean="0">
                                    <a:latin typeface="Cambria Math" panose="02040503050406030204" pitchFamily="18" charset="0"/>
                                  </a:rPr>
                                  <m:t>3</m:t>
                                </m:r>
                              </m:sub>
                              <m:sup>
                                <m:d>
                                  <m:dPr>
                                    <m:ctrlPr>
                                      <a:rPr lang="en-US" altLang="ja-JP" sz="1600" i="1" dirty="0">
                                        <a:latin typeface="Cambria Math" panose="02040503050406030204" pitchFamily="18" charset="0"/>
                                      </a:rPr>
                                    </m:ctrlPr>
                                  </m:dPr>
                                  <m:e>
                                    <m:r>
                                      <a:rPr lang="en-US" altLang="ja-JP" sz="1600" i="1" dirty="0">
                                        <a:latin typeface="Cambria Math" panose="02040503050406030204" pitchFamily="18" charset="0"/>
                                      </a:rPr>
                                      <m:t>1</m:t>
                                    </m:r>
                                  </m:e>
                                </m:d>
                              </m:sup>
                            </m:sSubSup>
                            <m:r>
                              <a:rPr lang="en-US" altLang="ja-JP" sz="1600" b="0" i="1" dirty="0" smtClean="0">
                                <a:latin typeface="Cambria Math" panose="02040503050406030204" pitchFamily="18" charset="0"/>
                              </a:rPr>
                              <m:t>,</m:t>
                            </m:r>
                            <m:sSubSup>
                              <m:sSubSupPr>
                                <m:ctrlPr>
                                  <a:rPr lang="en-US" altLang="ja-JP" sz="1600" i="1" dirty="0">
                                    <a:latin typeface="Cambria Math" panose="02040503050406030204" pitchFamily="18" charset="0"/>
                                  </a:rPr>
                                </m:ctrlPr>
                              </m:sSubSupPr>
                              <m:e>
                                <m:r>
                                  <a:rPr lang="en-US" altLang="ja-JP" sz="1600" i="1" dirty="0">
                                    <a:latin typeface="Cambria Math" panose="02040503050406030204" pitchFamily="18" charset="0"/>
                                  </a:rPr>
                                  <m:t>𝑧</m:t>
                                </m:r>
                              </m:e>
                              <m:sub>
                                <m:r>
                                  <a:rPr lang="en-US" altLang="ja-JP" sz="1600" b="0" i="1" dirty="0" smtClean="0">
                                    <a:latin typeface="Cambria Math" panose="02040503050406030204" pitchFamily="18" charset="0"/>
                                  </a:rPr>
                                  <m:t>4</m:t>
                                </m:r>
                              </m:sub>
                              <m:sup>
                                <m:d>
                                  <m:dPr>
                                    <m:ctrlPr>
                                      <a:rPr lang="en-US" altLang="ja-JP" sz="1600" i="1" dirty="0">
                                        <a:latin typeface="Cambria Math" panose="02040503050406030204" pitchFamily="18" charset="0"/>
                                      </a:rPr>
                                    </m:ctrlPr>
                                  </m:dPr>
                                  <m:e>
                                    <m:r>
                                      <a:rPr lang="en-US" altLang="ja-JP" sz="1600" i="1" dirty="0">
                                        <a:latin typeface="Cambria Math" panose="02040503050406030204" pitchFamily="18" charset="0"/>
                                      </a:rPr>
                                      <m:t>1</m:t>
                                    </m:r>
                                  </m:e>
                                </m:d>
                              </m:sup>
                            </m:sSubSup>
                          </m:e>
                        </m:d>
                        <m:r>
                          <a:rPr lang="en-US" altLang="ja-JP" sz="1600" b="0" i="1" dirty="0" smtClean="0">
                            <a:latin typeface="Cambria Math" panose="02040503050406030204" pitchFamily="18" charset="0"/>
                          </a:rPr>
                          <m:t>=</m:t>
                        </m:r>
                        <m:d>
                          <m:dPr>
                            <m:begChr m:val="["/>
                            <m:endChr m:val="]"/>
                            <m:ctrlPr>
                              <a:rPr lang="en-US" altLang="ja-JP" sz="1600" b="0" i="1" dirty="0" smtClean="0">
                                <a:latin typeface="Cambria Math" panose="02040503050406030204" pitchFamily="18" charset="0"/>
                              </a:rPr>
                            </m:ctrlPr>
                          </m:dPr>
                          <m:e>
                            <m:m>
                              <m:mPr>
                                <m:mcs>
                                  <m:mc>
                                    <m:mcPr>
                                      <m:count m:val="3"/>
                                      <m:mcJc m:val="center"/>
                                    </m:mcPr>
                                  </m:mc>
                                </m:mcs>
                                <m:ctrlPr>
                                  <a:rPr lang="en-US" altLang="ja-JP" sz="1600" b="0" i="1" dirty="0" smtClean="0">
                                    <a:latin typeface="Cambria Math" panose="02040503050406030204" pitchFamily="18" charset="0"/>
                                  </a:rPr>
                                </m:ctrlPr>
                              </m:mPr>
                              <m:mr>
                                <m:e>
                                  <m:sSub>
                                    <m:sSubPr>
                                      <m:ctrlPr>
                                        <a:rPr lang="en-US" altLang="ja-JP" sz="1600" i="1" dirty="0">
                                          <a:latin typeface="Cambria Math" panose="02040503050406030204" pitchFamily="18" charset="0"/>
                                        </a:rPr>
                                      </m:ctrlPr>
                                    </m:sSubPr>
                                    <m:e>
                                      <m:r>
                                        <a:rPr lang="en-US" altLang="ja-JP" sz="1600" i="1" dirty="0">
                                          <a:latin typeface="Cambria Math" panose="02040503050406030204" pitchFamily="18" charset="0"/>
                                        </a:rPr>
                                        <m:t>𝑥</m:t>
                                      </m:r>
                                    </m:e>
                                    <m:sub>
                                      <m:r>
                                        <a:rPr lang="en-US" altLang="ja-JP" sz="1600" i="1" dirty="0">
                                          <a:latin typeface="Cambria Math" panose="02040503050406030204" pitchFamily="18" charset="0"/>
                                        </a:rPr>
                                        <m:t>1</m:t>
                                      </m:r>
                                    </m:sub>
                                  </m:sSub>
                                </m:e>
                                <m:e>
                                  <m:sSub>
                                    <m:sSubPr>
                                      <m:ctrlPr>
                                        <a:rPr lang="en-US" altLang="ja-JP" sz="1600" i="1" dirty="0">
                                          <a:latin typeface="Cambria Math" panose="02040503050406030204" pitchFamily="18" charset="0"/>
                                        </a:rPr>
                                      </m:ctrlPr>
                                    </m:sSubPr>
                                    <m:e>
                                      <m:r>
                                        <a:rPr lang="en-US" altLang="ja-JP" sz="1600" i="1" dirty="0">
                                          <a:latin typeface="Cambria Math" panose="02040503050406030204" pitchFamily="18" charset="0"/>
                                        </a:rPr>
                                        <m:t>𝑥</m:t>
                                      </m:r>
                                    </m:e>
                                    <m:sub>
                                      <m:r>
                                        <a:rPr lang="en-US" altLang="ja-JP" sz="1600" i="1" dirty="0">
                                          <a:latin typeface="Cambria Math" panose="02040503050406030204" pitchFamily="18" charset="0"/>
                                        </a:rPr>
                                        <m:t>2</m:t>
                                      </m:r>
                                    </m:sub>
                                  </m:sSub>
                                </m:e>
                                <m:e>
                                  <m:r>
                                    <a:rPr lang="en-US" altLang="ja-JP" sz="1600" b="0" i="1" dirty="0" smtClean="0">
                                      <a:latin typeface="Cambria Math" panose="02040503050406030204" pitchFamily="18" charset="0"/>
                                    </a:rPr>
                                    <m:t>1</m:t>
                                  </m:r>
                                </m:e>
                              </m:mr>
                            </m:m>
                          </m:e>
                        </m:d>
                        <m:d>
                          <m:dPr>
                            <m:begChr m:val="["/>
                            <m:endChr m:val="]"/>
                            <m:ctrlPr>
                              <a:rPr lang="en-US" altLang="ja-JP" sz="1600" b="0" i="1" dirty="0" smtClean="0">
                                <a:latin typeface="Cambria Math" panose="02040503050406030204" pitchFamily="18" charset="0"/>
                              </a:rPr>
                            </m:ctrlPr>
                          </m:dPr>
                          <m:e>
                            <m:m>
                              <m:mPr>
                                <m:mcs>
                                  <m:mc>
                                    <m:mcPr>
                                      <m:count m:val="2"/>
                                      <m:mcJc m:val="center"/>
                                    </m:mcPr>
                                  </m:mc>
                                </m:mcs>
                                <m:ctrlPr>
                                  <a:rPr lang="en-US" altLang="ja-JP" sz="1600" b="0" i="1" dirty="0" smtClean="0">
                                    <a:latin typeface="Cambria Math" panose="02040503050406030204" pitchFamily="18" charset="0"/>
                                  </a:rPr>
                                </m:ctrlPr>
                              </m:mP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𝜔</m:t>
                                      </m:r>
                                    </m:e>
                                    <m:sub>
                                      <m:r>
                                        <a:rPr lang="en-US" altLang="ja-JP" sz="1600" b="0" i="1" smtClean="0">
                                          <a:latin typeface="Cambria Math" panose="02040503050406030204" pitchFamily="18" charset="0"/>
                                        </a:rPr>
                                        <m:t>11</m:t>
                                      </m:r>
                                    </m:sub>
                                    <m:sup>
                                      <m:d>
                                        <m:dPr>
                                          <m:ctrlPr>
                                            <a:rPr lang="en-US" altLang="ja-JP" sz="1600" i="1">
                                              <a:latin typeface="Cambria Math" panose="02040503050406030204" pitchFamily="18" charset="0"/>
                                            </a:rPr>
                                          </m:ctrlPr>
                                        </m:dPr>
                                        <m:e>
                                          <m:r>
                                            <a:rPr lang="en-US" altLang="ja-JP" sz="1600" b="0" i="1" smtClean="0">
                                              <a:latin typeface="Cambria Math" panose="02040503050406030204" pitchFamily="18" charset="0"/>
                                            </a:rPr>
                                            <m:t>1</m:t>
                                          </m:r>
                                        </m:e>
                                      </m:d>
                                    </m:sup>
                                  </m:sSubSup>
                                </m:e>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𝜔</m:t>
                                      </m:r>
                                    </m:e>
                                    <m:sub>
                                      <m:r>
                                        <a:rPr lang="en-US" altLang="ja-JP" sz="1600" i="1">
                                          <a:latin typeface="Cambria Math" panose="02040503050406030204" pitchFamily="18" charset="0"/>
                                        </a:rPr>
                                        <m:t>12</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bSup>
                                </m:e>
                              </m:m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𝜔</m:t>
                                      </m:r>
                                    </m:e>
                                    <m:sub>
                                      <m:r>
                                        <a:rPr lang="en-US" altLang="ja-JP" sz="1600" b="0" i="1" smtClean="0">
                                          <a:latin typeface="Cambria Math" panose="02040503050406030204" pitchFamily="18" charset="0"/>
                                        </a:rPr>
                                        <m:t>21</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bSup>
                                </m:e>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𝜔</m:t>
                                      </m:r>
                                    </m:e>
                                    <m:sub>
                                      <m:r>
                                        <a:rPr lang="en-US" altLang="ja-JP" sz="1600" b="0" i="1" smtClean="0">
                                          <a:latin typeface="Cambria Math" panose="02040503050406030204" pitchFamily="18" charset="0"/>
                                        </a:rPr>
                                        <m:t>2</m:t>
                                      </m:r>
                                      <m:r>
                                        <a:rPr lang="en-US" altLang="ja-JP" sz="1600" i="1">
                                          <a:latin typeface="Cambria Math" panose="02040503050406030204" pitchFamily="18" charset="0"/>
                                        </a:rPr>
                                        <m:t>2</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bSup>
                                </m:e>
                              </m:m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𝜔</m:t>
                                      </m:r>
                                    </m:e>
                                    <m:sub>
                                      <m:r>
                                        <a:rPr lang="en-US" altLang="ja-JP" sz="1600" b="0" i="1" smtClean="0">
                                          <a:latin typeface="Cambria Math" panose="02040503050406030204" pitchFamily="18" charset="0"/>
                                        </a:rPr>
                                        <m:t>31</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bSup>
                                </m:e>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𝜔</m:t>
                                      </m:r>
                                    </m:e>
                                    <m:sub>
                                      <m:r>
                                        <a:rPr lang="en-US" altLang="ja-JP" sz="1600" b="0" i="1" smtClean="0">
                                          <a:latin typeface="Cambria Math" panose="02040503050406030204" pitchFamily="18" charset="0"/>
                                        </a:rPr>
                                        <m:t>23</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bSup>
                                </m:e>
                              </m:mr>
                            </m:m>
                            <m:r>
                              <a:rPr lang="en-US" altLang="ja-JP" sz="1600" b="0" i="1" dirty="0" smtClean="0">
                                <a:latin typeface="Cambria Math" panose="02040503050406030204" pitchFamily="18" charset="0"/>
                              </a:rPr>
                              <m:t>     </m:t>
                            </m:r>
                            <m:m>
                              <m:mPr>
                                <m:mcs>
                                  <m:mc>
                                    <m:mcPr>
                                      <m:count m:val="2"/>
                                      <m:mcJc m:val="center"/>
                                    </m:mcPr>
                                  </m:mc>
                                </m:mcs>
                                <m:ctrlPr>
                                  <a:rPr lang="en-US" altLang="ja-JP" sz="1600" i="1" dirty="0">
                                    <a:latin typeface="Cambria Math" panose="02040503050406030204" pitchFamily="18" charset="0"/>
                                  </a:rPr>
                                </m:ctrlPr>
                              </m:mP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𝜔</m:t>
                                      </m:r>
                                    </m:e>
                                    <m:sub>
                                      <m:r>
                                        <a:rPr lang="en-US" altLang="ja-JP" sz="1600" i="1">
                                          <a:latin typeface="Cambria Math" panose="02040503050406030204" pitchFamily="18" charset="0"/>
                                        </a:rPr>
                                        <m:t>1</m:t>
                                      </m:r>
                                      <m:r>
                                        <a:rPr lang="en-US" altLang="ja-JP" sz="1600" b="0" i="1" smtClean="0">
                                          <a:latin typeface="Cambria Math" panose="02040503050406030204" pitchFamily="18" charset="0"/>
                                        </a:rPr>
                                        <m:t>3</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bSup>
                                </m:e>
                                <m:e>
                                  <m:sSubSup>
                                    <m:sSubSupPr>
                                      <m:ctrlPr>
                                        <a:rPr lang="en-US" altLang="ja-JP" sz="1600" b="0" i="1" dirty="0" smtClean="0">
                                          <a:latin typeface="Cambria Math" panose="02040503050406030204" pitchFamily="18" charset="0"/>
                                        </a:rPr>
                                      </m:ctrlPr>
                                    </m:sSubSupPr>
                                    <m:e>
                                      <m:r>
                                        <a:rPr lang="en-US" altLang="ja-JP" sz="1600" b="0" i="1" dirty="0" smtClean="0">
                                          <a:latin typeface="Cambria Math" panose="02040503050406030204" pitchFamily="18" charset="0"/>
                                        </a:rPr>
                                        <m:t>𝑏</m:t>
                                      </m:r>
                                    </m:e>
                                    <m:sub>
                                      <m:r>
                                        <a:rPr lang="en-US" altLang="ja-JP" sz="1600" b="0" i="1" dirty="0" smtClean="0">
                                          <a:latin typeface="Cambria Math" panose="02040503050406030204" pitchFamily="18" charset="0"/>
                                        </a:rPr>
                                        <m:t>1</m:t>
                                      </m:r>
                                    </m:sub>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1</m:t>
                                          </m:r>
                                        </m:e>
                                      </m:d>
                                    </m:sup>
                                  </m:sSubSup>
                                </m:e>
                              </m:m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𝜔</m:t>
                                      </m:r>
                                    </m:e>
                                    <m:sub>
                                      <m:r>
                                        <a:rPr lang="en-US" altLang="ja-JP" sz="1600" b="0" i="1" smtClean="0">
                                          <a:latin typeface="Cambria Math" panose="02040503050406030204" pitchFamily="18" charset="0"/>
                                        </a:rPr>
                                        <m:t>23</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bSup>
                                </m:e>
                                <m:e>
                                  <m:sSubSup>
                                    <m:sSubSupPr>
                                      <m:ctrlPr>
                                        <a:rPr lang="en-US" altLang="ja-JP" sz="1600" i="1" dirty="0">
                                          <a:latin typeface="Cambria Math" panose="02040503050406030204" pitchFamily="18" charset="0"/>
                                        </a:rPr>
                                      </m:ctrlPr>
                                    </m:sSubSupPr>
                                    <m:e>
                                      <m:r>
                                        <a:rPr lang="en-US" altLang="ja-JP" sz="1600" i="1" dirty="0">
                                          <a:latin typeface="Cambria Math" panose="02040503050406030204" pitchFamily="18" charset="0"/>
                                        </a:rPr>
                                        <m:t>𝑏</m:t>
                                      </m:r>
                                    </m:e>
                                    <m:sub>
                                      <m:r>
                                        <a:rPr lang="en-US" altLang="ja-JP" sz="1600" b="0" i="1" dirty="0" smtClean="0">
                                          <a:latin typeface="Cambria Math" panose="02040503050406030204" pitchFamily="18" charset="0"/>
                                        </a:rPr>
                                        <m:t>2</m:t>
                                      </m:r>
                                    </m:sub>
                                    <m:sup>
                                      <m:d>
                                        <m:dPr>
                                          <m:ctrlPr>
                                            <a:rPr lang="en-US" altLang="ja-JP" sz="1600" i="1" dirty="0">
                                              <a:latin typeface="Cambria Math" panose="02040503050406030204" pitchFamily="18" charset="0"/>
                                            </a:rPr>
                                          </m:ctrlPr>
                                        </m:dPr>
                                        <m:e>
                                          <m:r>
                                            <a:rPr lang="en-US" altLang="ja-JP" sz="1600" i="1" dirty="0">
                                              <a:latin typeface="Cambria Math" panose="02040503050406030204" pitchFamily="18" charset="0"/>
                                            </a:rPr>
                                            <m:t>1</m:t>
                                          </m:r>
                                        </m:e>
                                      </m:d>
                                    </m:sup>
                                  </m:sSubSup>
                                </m:e>
                              </m:mr>
                              <m:mr>
                                <m:e>
                                  <m:sSubSup>
                                    <m:sSubSupPr>
                                      <m:ctrlPr>
                                        <a:rPr lang="en-US" altLang="ja-JP" sz="1600" i="1">
                                          <a:latin typeface="Cambria Math" panose="02040503050406030204" pitchFamily="18" charset="0"/>
                                        </a:rPr>
                                      </m:ctrlPr>
                                    </m:sSubSupPr>
                                    <m:e>
                                      <m:r>
                                        <a:rPr lang="en-US" altLang="ja-JP" sz="1600" i="1">
                                          <a:latin typeface="Cambria Math" panose="02040503050406030204" pitchFamily="18" charset="0"/>
                                        </a:rPr>
                                        <m:t>𝜔</m:t>
                                      </m:r>
                                    </m:e>
                                    <m:sub>
                                      <m:r>
                                        <a:rPr lang="en-US" altLang="ja-JP" sz="1600" b="0" i="1" smtClean="0">
                                          <a:latin typeface="Cambria Math" panose="02040503050406030204" pitchFamily="18" charset="0"/>
                                        </a:rPr>
                                        <m:t>33</m:t>
                                      </m:r>
                                    </m:sub>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bSup>
                                </m:e>
                                <m:e>
                                  <m:sSubSup>
                                    <m:sSubSupPr>
                                      <m:ctrlPr>
                                        <a:rPr lang="en-US" altLang="ja-JP" sz="1600" i="1" dirty="0">
                                          <a:latin typeface="Cambria Math" panose="02040503050406030204" pitchFamily="18" charset="0"/>
                                        </a:rPr>
                                      </m:ctrlPr>
                                    </m:sSubSupPr>
                                    <m:e>
                                      <m:r>
                                        <a:rPr lang="en-US" altLang="ja-JP" sz="1600" i="1" dirty="0">
                                          <a:latin typeface="Cambria Math" panose="02040503050406030204" pitchFamily="18" charset="0"/>
                                        </a:rPr>
                                        <m:t>𝑏</m:t>
                                      </m:r>
                                    </m:e>
                                    <m:sub>
                                      <m:r>
                                        <a:rPr lang="en-US" altLang="ja-JP" sz="1600" b="0" i="1" dirty="0" smtClean="0">
                                          <a:latin typeface="Cambria Math" panose="02040503050406030204" pitchFamily="18" charset="0"/>
                                        </a:rPr>
                                        <m:t>3</m:t>
                                      </m:r>
                                    </m:sub>
                                    <m:sup>
                                      <m:d>
                                        <m:dPr>
                                          <m:ctrlPr>
                                            <a:rPr lang="en-US" altLang="ja-JP" sz="1600" i="1" dirty="0">
                                              <a:latin typeface="Cambria Math" panose="02040503050406030204" pitchFamily="18" charset="0"/>
                                            </a:rPr>
                                          </m:ctrlPr>
                                        </m:dPr>
                                        <m:e>
                                          <m:r>
                                            <a:rPr lang="en-US" altLang="ja-JP" sz="1600" i="1" dirty="0">
                                              <a:latin typeface="Cambria Math" panose="02040503050406030204" pitchFamily="18" charset="0"/>
                                            </a:rPr>
                                            <m:t>1</m:t>
                                          </m:r>
                                        </m:e>
                                      </m:d>
                                    </m:sup>
                                  </m:sSubSup>
                                </m:e>
                              </m:mr>
                            </m:m>
                          </m:e>
                        </m:d>
                        <m:r>
                          <a:rPr lang="en-US" altLang="ja-JP" sz="1600" b="0" i="1" dirty="0" smtClean="0">
                            <a:latin typeface="Cambria Math" panose="02040503050406030204" pitchFamily="18" charset="0"/>
                          </a:rPr>
                          <m:t>=</m:t>
                        </m:r>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𝑾</m:t>
                            </m:r>
                          </m:e>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1</m:t>
                                </m:r>
                              </m:e>
                            </m:d>
                          </m:sup>
                        </m:sSup>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𝒂</m:t>
                            </m:r>
                          </m:e>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0</m:t>
                                </m:r>
                              </m:e>
                            </m:d>
                          </m:sup>
                        </m:sSup>
                        <m:r>
                          <a:rPr lang="en-US" altLang="ja-JP" sz="1600" b="0" i="1" dirty="0" smtClean="0">
                            <a:latin typeface="Cambria Math" panose="02040503050406030204" pitchFamily="18" charset="0"/>
                          </a:rPr>
                          <m:t>+</m:t>
                        </m:r>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𝒃</m:t>
                            </m:r>
                          </m:e>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1</m:t>
                                </m:r>
                              </m:e>
                            </m:d>
                          </m:sup>
                        </m:sSup>
                      </m:oMath>
                    </m:oMathPara>
                  </a14:m>
                  <a:endParaRPr lang="ja-JP" altLang="en-US" sz="1600" dirty="0"/>
                </a:p>
              </p:txBody>
            </p:sp>
          </mc:Choice>
          <mc:Fallback>
            <p:sp>
              <p:nvSpPr>
                <p:cNvPr id="15" name="テキスト ボックス 14">
                  <a:extLst>
                    <a:ext uri="{FF2B5EF4-FFF2-40B4-BE49-F238E27FC236}">
                      <a16:creationId xmlns:a16="http://schemas.microsoft.com/office/drawing/2014/main" id="{787307C6-88F8-850E-FCDB-73EDCA340F22}"/>
                    </a:ext>
                  </a:extLst>
                </p:cNvPr>
                <p:cNvSpPr txBox="1">
                  <a:spLocks noRot="1" noChangeAspect="1" noMove="1" noResize="1" noEditPoints="1" noAdjustHandles="1" noChangeArrowheads="1" noChangeShapeType="1" noTextEdit="1"/>
                </p:cNvSpPr>
                <p:nvPr/>
              </p:nvSpPr>
              <p:spPr>
                <a:xfrm>
                  <a:off x="1556717" y="1068583"/>
                  <a:ext cx="8448930" cy="1090298"/>
                </a:xfrm>
                <a:prstGeom prst="rect">
                  <a:avLst/>
                </a:prstGeom>
                <a:blipFill>
                  <a:blip r:embed="rId4"/>
                  <a:stretch>
                    <a:fillRect/>
                  </a:stretch>
                </a:blipFill>
              </p:spPr>
              <p:txBody>
                <a:bodyPr/>
                <a:lstStyle/>
                <a:p>
                  <a:r>
                    <a:rPr lang="ja-JP" altLang="en-US">
                      <a:noFill/>
                    </a:rPr>
                    <a:t> </a:t>
                  </a:r>
                </a:p>
              </p:txBody>
            </p:sp>
          </mc:Fallback>
        </mc:AlternateContent>
        <p:sp>
          <p:nvSpPr>
            <p:cNvPr id="19" name="正方形/長方形 18">
              <a:extLst>
                <a:ext uri="{FF2B5EF4-FFF2-40B4-BE49-F238E27FC236}">
                  <a16:creationId xmlns:a16="http://schemas.microsoft.com/office/drawing/2014/main" id="{CA29923B-E5FB-A193-07BC-E01BFBAD85DD}"/>
                </a:ext>
              </a:extLst>
            </p:cNvPr>
            <p:cNvSpPr/>
            <p:nvPr/>
          </p:nvSpPr>
          <p:spPr>
            <a:xfrm>
              <a:off x="8153400" y="1400599"/>
              <a:ext cx="448664" cy="46082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F4B5DB3-AC57-AC59-1A32-07681C34DBC5}"/>
                </a:ext>
              </a:extLst>
            </p:cNvPr>
            <p:cNvSpPr/>
            <p:nvPr/>
          </p:nvSpPr>
          <p:spPr>
            <a:xfrm>
              <a:off x="7412699" y="1111710"/>
              <a:ext cx="448664" cy="1034989"/>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4128A43-2994-DAE5-D6B1-7FC693D89401}"/>
                </a:ext>
              </a:extLst>
            </p:cNvPr>
            <p:cNvSpPr/>
            <p:nvPr/>
          </p:nvSpPr>
          <p:spPr>
            <a:xfrm>
              <a:off x="9121773" y="1382439"/>
              <a:ext cx="448664" cy="478986"/>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24" name="コンテンツ プレースホルダー 2">
                <a:extLst>
                  <a:ext uri="{FF2B5EF4-FFF2-40B4-BE49-F238E27FC236}">
                    <a16:creationId xmlns:a16="http://schemas.microsoft.com/office/drawing/2014/main" id="{67D587A4-2B0F-FE40-87DB-F732C79D8953}"/>
                  </a:ext>
                </a:extLst>
              </p:cNvPr>
              <p:cNvSpPr txBox="1">
                <a:spLocks/>
              </p:cNvSpPr>
              <p:nvPr/>
            </p:nvSpPr>
            <p:spPr>
              <a:xfrm>
                <a:off x="238152" y="2071975"/>
                <a:ext cx="11763234" cy="460825"/>
              </a:xfrm>
              <a:prstGeom prst="rect">
                <a:avLst/>
              </a:prstGeom>
              <a:ln>
                <a:solidFill>
                  <a:schemeClr val="bg1"/>
                </a:solidFill>
              </a:ln>
            </p:spPr>
            <p:txBody>
              <a:bodyPr vert="horz" lIns="91440" tIns="45720" rIns="91440" bIns="45720" rtlCol="0">
                <a:normAutofit/>
              </a:bodyPr>
              <a:lstStyle>
                <a:lvl1pPr marL="355600" indent="-355600" algn="l" defTabSz="914400" rtl="0" eaLnBrk="1" latinLnBrk="0" hangingPunct="1">
                  <a:lnSpc>
                    <a:spcPct val="110000"/>
                  </a:lnSpc>
                  <a:spcBef>
                    <a:spcPts val="6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6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6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6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6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この出力結果</a:t>
                </a:r>
                <a14:m>
                  <m:oMath xmlns:m="http://schemas.openxmlformats.org/officeDocument/2006/math">
                    <m:r>
                      <a:rPr lang="en-US" altLang="ja-JP" sz="1600" b="0" i="0" dirty="0" smtClean="0">
                        <a:latin typeface="Cambria Math" panose="02040503050406030204" pitchFamily="18" charset="0"/>
                      </a:rPr>
                      <m:t> </m:t>
                    </m:r>
                    <m:sSup>
                      <m:sSupPr>
                        <m:ctrlPr>
                          <a:rPr lang="en-US" altLang="ja-JP" sz="1600" b="0" i="1" dirty="0" smtClean="0">
                            <a:latin typeface="Cambria Math" panose="02040503050406030204" pitchFamily="18" charset="0"/>
                          </a:rPr>
                        </m:ctrlPr>
                      </m:sSupPr>
                      <m:e>
                        <m:r>
                          <a:rPr lang="en-US" altLang="ja-JP" sz="1600" b="0" i="1" dirty="0" smtClean="0">
                            <a:latin typeface="Cambria Math" panose="02040503050406030204" pitchFamily="18" charset="0"/>
                          </a:rPr>
                          <m:t>𝑧</m:t>
                        </m:r>
                      </m:e>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1</m:t>
                            </m:r>
                          </m:e>
                        </m:d>
                      </m:sup>
                    </m:sSup>
                    <m:r>
                      <a:rPr lang="en-US" altLang="ja-JP" sz="1600" b="0" i="1" dirty="0" smtClean="0">
                        <a:latin typeface="Cambria Math" panose="02040503050406030204" pitchFamily="18" charset="0"/>
                      </a:rPr>
                      <m:t> </m:t>
                    </m:r>
                  </m:oMath>
                </a14:m>
                <a:r>
                  <a:rPr lang="ja-JP" altLang="en-US" sz="1600" dirty="0"/>
                  <a:t>に対して，活性化関数</a:t>
                </a:r>
                <a14:m>
                  <m:oMath xmlns:m="http://schemas.openxmlformats.org/officeDocument/2006/math">
                    <m:r>
                      <a:rPr lang="en-US" altLang="ja-JP" sz="1600" b="0" i="0" smtClean="0">
                        <a:latin typeface="Cambria Math" panose="02040503050406030204" pitchFamily="18" charset="0"/>
                      </a:rPr>
                      <m:t> </m:t>
                    </m:r>
                    <m:r>
                      <a:rPr lang="en-US" altLang="ja-JP" sz="1600" i="1">
                        <a:latin typeface="Cambria Math" panose="02040503050406030204" pitchFamily="18" charset="0"/>
                      </a:rPr>
                      <m:t>𝑓</m:t>
                    </m:r>
                    <m:d>
                      <m:dPr>
                        <m:ctrlPr>
                          <a:rPr lang="en-US" altLang="ja-JP" sz="1600" i="1">
                            <a:latin typeface="Cambria Math" panose="02040503050406030204" pitchFamily="18" charset="0"/>
                          </a:rPr>
                        </m:ctrlPr>
                      </m:dPr>
                      <m:e>
                        <m:r>
                          <a:rPr lang="en-US" altLang="ja-JP" sz="1600" i="1">
                            <a:latin typeface="Cambria Math" panose="02040503050406030204" pitchFamily="18" charset="0"/>
                          </a:rPr>
                          <m:t>⋅</m:t>
                        </m:r>
                      </m:e>
                    </m:d>
                    <m:r>
                      <a:rPr lang="en-US" altLang="ja-JP" sz="1600" b="0" i="1" smtClean="0">
                        <a:latin typeface="Cambria Math" panose="02040503050406030204" pitchFamily="18" charset="0"/>
                      </a:rPr>
                      <m:t> </m:t>
                    </m:r>
                  </m:oMath>
                </a14:m>
                <a:r>
                  <a:rPr lang="ja-JP" altLang="en-US" sz="1600" dirty="0"/>
                  <a:t>をかませたものを次の層に活用する．これを繰り返していく．</a:t>
                </a:r>
                <a:endParaRPr lang="en-US" altLang="ja-JP" sz="1600" dirty="0"/>
              </a:p>
              <a:p>
                <a:pPr marL="0" indent="0">
                  <a:buFont typeface="Wingdings" panose="05000000000000000000" pitchFamily="2" charset="2"/>
                  <a:buNone/>
                </a:pPr>
                <a:endParaRPr lang="en-US" altLang="ja-JP" sz="1600" dirty="0"/>
              </a:p>
            </p:txBody>
          </p:sp>
        </mc:Choice>
        <mc:Fallback>
          <p:sp>
            <p:nvSpPr>
              <p:cNvPr id="24" name="コンテンツ プレースホルダー 2">
                <a:extLst>
                  <a:ext uri="{FF2B5EF4-FFF2-40B4-BE49-F238E27FC236}">
                    <a16:creationId xmlns:a16="http://schemas.microsoft.com/office/drawing/2014/main" id="{67D587A4-2B0F-FE40-87DB-F732C79D8953}"/>
                  </a:ext>
                </a:extLst>
              </p:cNvPr>
              <p:cNvSpPr txBox="1">
                <a:spLocks noRot="1" noChangeAspect="1" noMove="1" noResize="1" noEditPoints="1" noAdjustHandles="1" noChangeArrowheads="1" noChangeShapeType="1" noTextEdit="1"/>
              </p:cNvSpPr>
              <p:nvPr/>
            </p:nvSpPr>
            <p:spPr>
              <a:xfrm>
                <a:off x="238152" y="2071975"/>
                <a:ext cx="11763234" cy="460825"/>
              </a:xfrm>
              <a:prstGeom prst="rect">
                <a:avLst/>
              </a:prstGeom>
              <a:blipFill>
                <a:blip r:embed="rId5"/>
                <a:stretch>
                  <a:fillRect l="-207"/>
                </a:stretch>
              </a:blipFill>
              <a:ln>
                <a:solidFill>
                  <a:schemeClr val="bg1"/>
                </a:solidFill>
              </a:ln>
            </p:spPr>
            <p:txBody>
              <a:bodyPr/>
              <a:lstStyle/>
              <a:p>
                <a:r>
                  <a:rPr lang="ja-JP" altLang="en-US">
                    <a:noFill/>
                  </a:rPr>
                  <a:t> </a:t>
                </a:r>
              </a:p>
            </p:txBody>
          </p:sp>
        </mc:Fallback>
      </mc:AlternateContent>
      <p:grpSp>
        <p:nvGrpSpPr>
          <p:cNvPr id="7174" name="グループ化 7173">
            <a:extLst>
              <a:ext uri="{FF2B5EF4-FFF2-40B4-BE49-F238E27FC236}">
                <a16:creationId xmlns:a16="http://schemas.microsoft.com/office/drawing/2014/main" id="{E6D70C2A-7C36-3706-6413-A9E6406CBCB1}"/>
              </a:ext>
            </a:extLst>
          </p:cNvPr>
          <p:cNvGrpSpPr/>
          <p:nvPr/>
        </p:nvGrpSpPr>
        <p:grpSpPr>
          <a:xfrm>
            <a:off x="190614" y="2432222"/>
            <a:ext cx="11698569" cy="463201"/>
            <a:chOff x="190614" y="2650144"/>
            <a:chExt cx="11698569" cy="463201"/>
          </a:xfrm>
        </p:grpSpPr>
        <mc:AlternateContent xmlns:mc="http://schemas.openxmlformats.org/markup-compatibility/2006">
          <mc:Choice xmlns:a14="http://schemas.microsoft.com/office/drawing/2010/main" Requires="a14">
            <p:sp>
              <p:nvSpPr>
                <p:cNvPr id="30" name="コンテンツ プレースホルダー 2">
                  <a:extLst>
                    <a:ext uri="{FF2B5EF4-FFF2-40B4-BE49-F238E27FC236}">
                      <a16:creationId xmlns:a16="http://schemas.microsoft.com/office/drawing/2014/main" id="{E21D6B7E-7180-35BB-2D91-3C779D05969B}"/>
                    </a:ext>
                  </a:extLst>
                </p:cNvPr>
                <p:cNvSpPr txBox="1">
                  <a:spLocks/>
                </p:cNvSpPr>
                <p:nvPr/>
              </p:nvSpPr>
              <p:spPr>
                <a:xfrm>
                  <a:off x="9665677" y="2681095"/>
                  <a:ext cx="2223506" cy="432250"/>
                </a:xfrm>
                <a:prstGeom prst="rect">
                  <a:avLst/>
                </a:prstGeom>
                <a:ln>
                  <a:solidFill>
                    <a:schemeClr val="bg1"/>
                  </a:solidFill>
                </a:ln>
              </p:spPr>
              <p:txBody>
                <a:bodyPr vert="horz" lIns="91440" tIns="45720" rIns="91440" bIns="45720" rtlCol="0">
                  <a:normAutofit/>
                </a:bodyPr>
                <a:lstStyle>
                  <a:lvl1pPr marL="355600" indent="-355600" algn="l" defTabSz="914400" rtl="0" eaLnBrk="1" latinLnBrk="0" hangingPunct="1">
                    <a:lnSpc>
                      <a:spcPct val="110000"/>
                    </a:lnSpc>
                    <a:spcBef>
                      <a:spcPts val="6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6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6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6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6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altLang="ja-JP" sz="1400" b="0" i="1" smtClean="0">
                                <a:latin typeface="Cambria Math" panose="02040503050406030204" pitchFamily="18" charset="0"/>
                              </a:rPr>
                            </m:ctrlPr>
                          </m:sSupPr>
                          <m:e>
                            <m:r>
                              <a:rPr lang="en-US" altLang="ja-JP" sz="1400" b="1" i="1" smtClean="0">
                                <a:latin typeface="Cambria Math" panose="02040503050406030204" pitchFamily="18" charset="0"/>
                              </a:rPr>
                              <m:t>𝒚</m:t>
                            </m:r>
                          </m:e>
                          <m: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𝐿</m:t>
                                </m:r>
                              </m:e>
                            </m:d>
                          </m:sup>
                        </m:sSup>
                        <m:r>
                          <a:rPr lang="en-US" altLang="ja-JP" sz="1400" b="0" i="1" smtClean="0">
                            <a:latin typeface="Cambria Math" panose="02040503050406030204" pitchFamily="18" charset="0"/>
                          </a:rPr>
                          <m:t>=</m:t>
                        </m:r>
                        <m:sSup>
                          <m:sSupPr>
                            <m:ctrlPr>
                              <a:rPr lang="en-US" altLang="ja-JP" sz="1400" i="1" dirty="0">
                                <a:latin typeface="Cambria Math" panose="02040503050406030204" pitchFamily="18" charset="0"/>
                              </a:rPr>
                            </m:ctrlPr>
                          </m:sSupPr>
                          <m:e>
                            <m:r>
                              <a:rPr lang="en-US" altLang="ja-JP" sz="1400" b="1" i="1" dirty="0">
                                <a:latin typeface="Cambria Math" panose="02040503050406030204" pitchFamily="18" charset="0"/>
                              </a:rPr>
                              <m:t>𝑾</m:t>
                            </m:r>
                          </m:e>
                          <m:sup>
                            <m:d>
                              <m:dPr>
                                <m:ctrlPr>
                                  <a:rPr lang="en-US" altLang="ja-JP" sz="1400" i="1" dirty="0">
                                    <a:latin typeface="Cambria Math" panose="02040503050406030204" pitchFamily="18" charset="0"/>
                                  </a:rPr>
                                </m:ctrlPr>
                              </m:dPr>
                              <m:e>
                                <m:r>
                                  <a:rPr lang="en-US" altLang="ja-JP" sz="1400" b="0" i="1" dirty="0" smtClean="0">
                                    <a:latin typeface="Cambria Math" panose="02040503050406030204" pitchFamily="18" charset="0"/>
                                  </a:rPr>
                                  <m:t>𝐿</m:t>
                                </m:r>
                              </m:e>
                            </m:d>
                          </m:sup>
                        </m:sSup>
                        <m:sSup>
                          <m:sSupPr>
                            <m:ctrlPr>
                              <a:rPr lang="en-US" altLang="ja-JP" sz="1400" i="1" dirty="0">
                                <a:latin typeface="Cambria Math" panose="02040503050406030204" pitchFamily="18" charset="0"/>
                              </a:rPr>
                            </m:ctrlPr>
                          </m:sSupPr>
                          <m:e>
                            <m:r>
                              <a:rPr lang="en-US" altLang="ja-JP" sz="1400" b="1" i="1" dirty="0">
                                <a:latin typeface="Cambria Math" panose="02040503050406030204" pitchFamily="18" charset="0"/>
                              </a:rPr>
                              <m:t>𝒂</m:t>
                            </m:r>
                          </m:e>
                          <m:sup>
                            <m:d>
                              <m:dPr>
                                <m:ctrlPr>
                                  <a:rPr lang="en-US" altLang="ja-JP" sz="1400" i="1" dirty="0">
                                    <a:latin typeface="Cambria Math" panose="02040503050406030204" pitchFamily="18" charset="0"/>
                                  </a:rPr>
                                </m:ctrlPr>
                              </m:dPr>
                              <m:e>
                                <m:r>
                                  <a:rPr lang="en-US" altLang="ja-JP" sz="1400" b="0" i="1" dirty="0" smtClean="0">
                                    <a:latin typeface="Cambria Math" panose="02040503050406030204" pitchFamily="18" charset="0"/>
                                  </a:rPr>
                                  <m:t>𝐿</m:t>
                                </m:r>
                                <m:r>
                                  <a:rPr lang="en-US" altLang="ja-JP" sz="1400" b="0" i="1" dirty="0" smtClean="0">
                                    <a:latin typeface="Cambria Math" panose="02040503050406030204" pitchFamily="18" charset="0"/>
                                  </a:rPr>
                                  <m:t>−1</m:t>
                                </m:r>
                              </m:e>
                            </m:d>
                          </m:sup>
                        </m:sSup>
                        <m:r>
                          <a:rPr lang="en-US" altLang="ja-JP" sz="1400" i="1" dirty="0">
                            <a:latin typeface="Cambria Math" panose="02040503050406030204" pitchFamily="18" charset="0"/>
                          </a:rPr>
                          <m:t>+</m:t>
                        </m:r>
                        <m:sSup>
                          <m:sSupPr>
                            <m:ctrlPr>
                              <a:rPr lang="en-US" altLang="ja-JP" sz="1400" i="1" dirty="0">
                                <a:latin typeface="Cambria Math" panose="02040503050406030204" pitchFamily="18" charset="0"/>
                              </a:rPr>
                            </m:ctrlPr>
                          </m:sSupPr>
                          <m:e>
                            <m:r>
                              <a:rPr lang="en-US" altLang="ja-JP" sz="1400" b="1" i="1" dirty="0">
                                <a:latin typeface="Cambria Math" panose="02040503050406030204" pitchFamily="18" charset="0"/>
                              </a:rPr>
                              <m:t>𝒃</m:t>
                            </m:r>
                          </m:e>
                          <m:sup>
                            <m:d>
                              <m:dPr>
                                <m:ctrlPr>
                                  <a:rPr lang="en-US" altLang="ja-JP" sz="1400" i="1" dirty="0">
                                    <a:latin typeface="Cambria Math" panose="02040503050406030204" pitchFamily="18" charset="0"/>
                                  </a:rPr>
                                </m:ctrlPr>
                              </m:dPr>
                              <m:e>
                                <m:r>
                                  <a:rPr lang="en-US" altLang="ja-JP" sz="1400" b="0" i="1" dirty="0" smtClean="0">
                                    <a:latin typeface="Cambria Math" panose="02040503050406030204" pitchFamily="18" charset="0"/>
                                  </a:rPr>
                                  <m:t>𝐿</m:t>
                                </m:r>
                              </m:e>
                            </m:d>
                          </m:sup>
                        </m:sSup>
                      </m:oMath>
                    </m:oMathPara>
                  </a14:m>
                  <a:endParaRPr lang="en-US" altLang="ja-JP" sz="1400" b="0" dirty="0"/>
                </a:p>
                <a:p>
                  <a:pPr marL="0" indent="0">
                    <a:buNone/>
                  </a:pPr>
                  <a:endParaRPr lang="en-US" altLang="ja-JP" sz="1400" dirty="0"/>
                </a:p>
                <a:p>
                  <a:pPr marL="0" indent="0">
                    <a:buFont typeface="Wingdings" panose="05000000000000000000" pitchFamily="2" charset="2"/>
                    <a:buNone/>
                  </a:pPr>
                  <a:endParaRPr lang="en-US" altLang="ja-JP" sz="1400" dirty="0"/>
                </a:p>
              </p:txBody>
            </p:sp>
          </mc:Choice>
          <mc:Fallback>
            <p:sp>
              <p:nvSpPr>
                <p:cNvPr id="30" name="コンテンツ プレースホルダー 2">
                  <a:extLst>
                    <a:ext uri="{FF2B5EF4-FFF2-40B4-BE49-F238E27FC236}">
                      <a16:creationId xmlns:a16="http://schemas.microsoft.com/office/drawing/2014/main" id="{E21D6B7E-7180-35BB-2D91-3C779D05969B}"/>
                    </a:ext>
                  </a:extLst>
                </p:cNvPr>
                <p:cNvSpPr txBox="1">
                  <a:spLocks noRot="1" noChangeAspect="1" noMove="1" noResize="1" noEditPoints="1" noAdjustHandles="1" noChangeArrowheads="1" noChangeShapeType="1" noTextEdit="1"/>
                </p:cNvSpPr>
                <p:nvPr/>
              </p:nvSpPr>
              <p:spPr>
                <a:xfrm>
                  <a:off x="9665677" y="2681095"/>
                  <a:ext cx="2223506" cy="432250"/>
                </a:xfrm>
                <a:prstGeom prst="rect">
                  <a:avLst/>
                </a:prstGeom>
                <a:blipFill>
                  <a:blip r:embed="rId6"/>
                  <a:stretch>
                    <a:fillRect/>
                  </a:stretch>
                </a:blipFill>
                <a:ln>
                  <a:solidFill>
                    <a:schemeClr val="bg1"/>
                  </a:solidFill>
                </a:ln>
              </p:spPr>
              <p:txBody>
                <a:bodyPr/>
                <a:lstStyle/>
                <a:p>
                  <a:r>
                    <a:rPr lang="ja-JP" altLang="en-US">
                      <a:noFill/>
                    </a:rPr>
                    <a:t> </a:t>
                  </a:r>
                </a:p>
              </p:txBody>
            </p:sp>
          </mc:Fallback>
        </mc:AlternateContent>
        <p:sp>
          <p:nvSpPr>
            <p:cNvPr id="7168" name="テキスト ボックス 7167">
              <a:extLst>
                <a:ext uri="{FF2B5EF4-FFF2-40B4-BE49-F238E27FC236}">
                  <a16:creationId xmlns:a16="http://schemas.microsoft.com/office/drawing/2014/main" id="{CA01AF04-49BB-A7D9-C3FF-62C8377A4596}"/>
                </a:ext>
              </a:extLst>
            </p:cNvPr>
            <p:cNvSpPr txBox="1"/>
            <p:nvPr/>
          </p:nvSpPr>
          <p:spPr>
            <a:xfrm rot="10800000">
              <a:off x="8418286" y="2674830"/>
              <a:ext cx="365125" cy="338554"/>
            </a:xfrm>
            <a:prstGeom prst="rect">
              <a:avLst/>
            </a:prstGeom>
            <a:noFill/>
          </p:spPr>
          <p:txBody>
            <a:bodyPr wrap="square">
              <a:spAutoFit/>
            </a:bodyPr>
            <a:lstStyle/>
            <a:p>
              <a:pPr algn="ctr"/>
              <a:r>
                <a:rPr lang="en-US" altLang="ja-JP" sz="1600" dirty="0"/>
                <a:t>…</a:t>
              </a:r>
              <a:endParaRPr lang="ja-JP" altLang="en-US" sz="1600" dirty="0"/>
            </a:p>
          </p:txBody>
        </p:sp>
        <mc:AlternateContent xmlns:mc="http://schemas.openxmlformats.org/markup-compatibility/2006">
          <mc:Choice xmlns:a14="http://schemas.microsoft.com/office/drawing/2010/main" Requires="a14">
            <p:sp>
              <p:nvSpPr>
                <p:cNvPr id="25" name="コンテンツ プレースホルダー 2">
                  <a:extLst>
                    <a:ext uri="{FF2B5EF4-FFF2-40B4-BE49-F238E27FC236}">
                      <a16:creationId xmlns:a16="http://schemas.microsoft.com/office/drawing/2014/main" id="{EBD83AE5-2F06-5811-7F22-8FCC256D3296}"/>
                    </a:ext>
                  </a:extLst>
                </p:cNvPr>
                <p:cNvSpPr txBox="1">
                  <a:spLocks/>
                </p:cNvSpPr>
                <p:nvPr/>
              </p:nvSpPr>
              <p:spPr>
                <a:xfrm>
                  <a:off x="3356237" y="2681095"/>
                  <a:ext cx="2052183" cy="432250"/>
                </a:xfrm>
                <a:prstGeom prst="rect">
                  <a:avLst/>
                </a:prstGeom>
                <a:ln>
                  <a:solidFill>
                    <a:schemeClr val="bg1"/>
                  </a:solidFill>
                </a:ln>
              </p:spPr>
              <p:txBody>
                <a:bodyPr vert="horz" lIns="91440" tIns="45720" rIns="91440" bIns="45720" rtlCol="0">
                  <a:normAutofit/>
                </a:bodyPr>
                <a:lstStyle>
                  <a:lvl1pPr marL="355600" indent="-355600" algn="l" defTabSz="914400" rtl="0" eaLnBrk="1" latinLnBrk="0" hangingPunct="1">
                    <a:lnSpc>
                      <a:spcPct val="110000"/>
                    </a:lnSpc>
                    <a:spcBef>
                      <a:spcPts val="6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6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6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6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6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altLang="ja-JP" sz="1400" b="0" i="1" smtClean="0">
                                <a:latin typeface="Cambria Math" panose="02040503050406030204" pitchFamily="18" charset="0"/>
                              </a:rPr>
                            </m:ctrlPr>
                          </m:sSupPr>
                          <m:e>
                            <m:r>
                              <a:rPr lang="en-US" altLang="ja-JP" sz="1400" b="1" i="1" smtClean="0">
                                <a:latin typeface="Cambria Math" panose="02040503050406030204" pitchFamily="18" charset="0"/>
                              </a:rPr>
                              <m:t>𝒂</m:t>
                            </m:r>
                          </m:e>
                          <m: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e>
                            </m:d>
                          </m:sup>
                        </m:sSup>
                        <m:r>
                          <a:rPr lang="en-US" altLang="ja-JP" sz="1400" b="0" i="1" smtClean="0">
                            <a:latin typeface="Cambria Math" panose="02040503050406030204" pitchFamily="18" charset="0"/>
                          </a:rPr>
                          <m:t>=</m:t>
                        </m:r>
                        <m:r>
                          <a:rPr lang="en-US" altLang="ja-JP" sz="1400" i="1">
                            <a:latin typeface="Cambria Math" panose="02040503050406030204" pitchFamily="18" charset="0"/>
                          </a:rPr>
                          <m:t>𝑓</m:t>
                        </m:r>
                        <m:d>
                          <m:dPr>
                            <m:ctrlPr>
                              <a:rPr lang="en-US" altLang="ja-JP" sz="1400" i="1">
                                <a:latin typeface="Cambria Math" panose="02040503050406030204" pitchFamily="18" charset="0"/>
                              </a:rPr>
                            </m:ctrlPr>
                          </m:dPr>
                          <m:e>
                            <m:sSup>
                              <m:sSupPr>
                                <m:ctrlPr>
                                  <a:rPr lang="en-US" altLang="ja-JP" sz="1400" i="1" dirty="0">
                                    <a:latin typeface="Cambria Math" panose="02040503050406030204" pitchFamily="18" charset="0"/>
                                  </a:rPr>
                                </m:ctrlPr>
                              </m:sSupPr>
                              <m:e>
                                <m:r>
                                  <a:rPr lang="en-US" altLang="ja-JP" sz="1400" b="1" i="1" dirty="0" smtClean="0">
                                    <a:latin typeface="Cambria Math" panose="02040503050406030204" pitchFamily="18" charset="0"/>
                                  </a:rPr>
                                  <m:t>𝒛</m:t>
                                </m:r>
                              </m:e>
                              <m:sup>
                                <m:d>
                                  <m:dPr>
                                    <m:ctrlPr>
                                      <a:rPr lang="en-US" altLang="ja-JP" sz="1400" i="1" dirty="0">
                                        <a:latin typeface="Cambria Math" panose="02040503050406030204" pitchFamily="18" charset="0"/>
                                      </a:rPr>
                                    </m:ctrlPr>
                                  </m:dPr>
                                  <m:e>
                                    <m:r>
                                      <a:rPr lang="en-US" altLang="ja-JP" sz="1400" i="1" dirty="0">
                                        <a:latin typeface="Cambria Math" panose="02040503050406030204" pitchFamily="18" charset="0"/>
                                      </a:rPr>
                                      <m:t>1</m:t>
                                    </m:r>
                                  </m:e>
                                </m:d>
                              </m:sup>
                            </m:sSup>
                          </m:e>
                        </m:d>
                        <m:r>
                          <a:rPr lang="en-US" altLang="ja-JP" sz="1400" b="0" i="1" smtClean="0">
                            <a:latin typeface="Cambria Math" panose="02040503050406030204" pitchFamily="18" charset="0"/>
                          </a:rPr>
                          <m:t> </m:t>
                        </m:r>
                      </m:oMath>
                    </m:oMathPara>
                  </a14:m>
                  <a:endParaRPr lang="en-US" altLang="ja-JP" sz="1400" b="0" dirty="0"/>
                </a:p>
                <a:p>
                  <a:pPr marL="0" indent="0">
                    <a:buNone/>
                  </a:pPr>
                  <a:endParaRPr lang="en-US" altLang="ja-JP" sz="1400" dirty="0"/>
                </a:p>
                <a:p>
                  <a:pPr marL="0" indent="0">
                    <a:buFont typeface="Wingdings" panose="05000000000000000000" pitchFamily="2" charset="2"/>
                    <a:buNone/>
                  </a:pPr>
                  <a:endParaRPr lang="en-US" altLang="ja-JP" sz="1400" dirty="0"/>
                </a:p>
              </p:txBody>
            </p:sp>
          </mc:Choice>
          <mc:Fallback>
            <p:sp>
              <p:nvSpPr>
                <p:cNvPr id="25" name="コンテンツ プレースホルダー 2">
                  <a:extLst>
                    <a:ext uri="{FF2B5EF4-FFF2-40B4-BE49-F238E27FC236}">
                      <a16:creationId xmlns:a16="http://schemas.microsoft.com/office/drawing/2014/main" id="{EBD83AE5-2F06-5811-7F22-8FCC256D3296}"/>
                    </a:ext>
                  </a:extLst>
                </p:cNvPr>
                <p:cNvSpPr txBox="1">
                  <a:spLocks noRot="1" noChangeAspect="1" noMove="1" noResize="1" noEditPoints="1" noAdjustHandles="1" noChangeArrowheads="1" noChangeShapeType="1" noTextEdit="1"/>
                </p:cNvSpPr>
                <p:nvPr/>
              </p:nvSpPr>
              <p:spPr>
                <a:xfrm>
                  <a:off x="3356237" y="2681095"/>
                  <a:ext cx="2052183" cy="432250"/>
                </a:xfrm>
                <a:prstGeom prst="rect">
                  <a:avLst/>
                </a:prstGeom>
                <a:blipFill>
                  <a:blip r:embed="rId7"/>
                  <a:stretch>
                    <a:fillRect/>
                  </a:stretch>
                </a:blipFill>
                <a:ln>
                  <a:solidFill>
                    <a:schemeClr val="bg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903218A6-BC92-D032-4B27-D179DD005575}"/>
                    </a:ext>
                  </a:extLst>
                </p:cNvPr>
                <p:cNvSpPr txBox="1"/>
                <p:nvPr/>
              </p:nvSpPr>
              <p:spPr>
                <a:xfrm>
                  <a:off x="5741125" y="2673692"/>
                  <a:ext cx="2944295" cy="3552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sz="1600" i="1" dirty="0" smtClean="0">
                                <a:latin typeface="Cambria Math" panose="02040503050406030204" pitchFamily="18" charset="0"/>
                              </a:rPr>
                            </m:ctrlPr>
                          </m:sSupPr>
                          <m:e>
                            <m:r>
                              <a:rPr lang="en-US" altLang="ja-JP" sz="1600" b="1" i="1" dirty="0">
                                <a:latin typeface="Cambria Math" panose="02040503050406030204" pitchFamily="18" charset="0"/>
                              </a:rPr>
                              <m:t>𝒛</m:t>
                            </m:r>
                          </m:e>
                          <m:sup>
                            <m:d>
                              <m:dPr>
                                <m:ctrlPr>
                                  <a:rPr lang="en-US" altLang="ja-JP" sz="1600" i="1" dirty="0">
                                    <a:latin typeface="Cambria Math" panose="02040503050406030204" pitchFamily="18" charset="0"/>
                                  </a:rPr>
                                </m:ctrlPr>
                              </m:dPr>
                              <m:e>
                                <m:r>
                                  <a:rPr lang="en-US" altLang="ja-JP" sz="1600" b="0" i="1" dirty="0" smtClean="0">
                                    <a:latin typeface="Cambria Math" panose="02040503050406030204" pitchFamily="18" charset="0"/>
                                  </a:rPr>
                                  <m:t>2</m:t>
                                </m:r>
                              </m:e>
                            </m:d>
                          </m:sup>
                        </m:sSup>
                        <m:r>
                          <a:rPr lang="en-US" altLang="ja-JP" sz="1600" b="0" i="1" dirty="0" smtClean="0">
                            <a:latin typeface="Cambria Math" panose="02040503050406030204" pitchFamily="18" charset="0"/>
                          </a:rPr>
                          <m:t>=</m:t>
                        </m:r>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𝑾</m:t>
                            </m:r>
                          </m:e>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2</m:t>
                                </m:r>
                              </m:e>
                            </m:d>
                          </m:sup>
                        </m:sSup>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𝒂</m:t>
                            </m:r>
                          </m:e>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1</m:t>
                                </m:r>
                              </m:e>
                            </m:d>
                          </m:sup>
                        </m:sSup>
                        <m:r>
                          <a:rPr lang="en-US" altLang="ja-JP" sz="1600" b="0" i="1" dirty="0" smtClean="0">
                            <a:latin typeface="Cambria Math" panose="02040503050406030204" pitchFamily="18" charset="0"/>
                          </a:rPr>
                          <m:t>+</m:t>
                        </m:r>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𝒃</m:t>
                            </m:r>
                          </m:e>
                          <m:sup>
                            <m:d>
                              <m:dPr>
                                <m:ctrlPr>
                                  <a:rPr lang="en-US" altLang="ja-JP" sz="1600" i="1" dirty="0">
                                    <a:latin typeface="Cambria Math" panose="02040503050406030204" pitchFamily="18" charset="0"/>
                                  </a:rPr>
                                </m:ctrlPr>
                              </m:dPr>
                              <m:e>
                                <m:r>
                                  <a:rPr lang="en-US" altLang="ja-JP" sz="1600" i="1" dirty="0">
                                    <a:latin typeface="Cambria Math" panose="02040503050406030204" pitchFamily="18" charset="0"/>
                                  </a:rPr>
                                  <m:t>2</m:t>
                                </m:r>
                              </m:e>
                            </m:d>
                          </m:sup>
                        </m:sSup>
                      </m:oMath>
                    </m:oMathPara>
                  </a14:m>
                  <a:endParaRPr lang="ja-JP" altLang="en-US" sz="1600" dirty="0"/>
                </a:p>
              </p:txBody>
            </p:sp>
          </mc:Choice>
          <mc:Fallback>
            <p:sp>
              <p:nvSpPr>
                <p:cNvPr id="27" name="テキスト ボックス 26">
                  <a:extLst>
                    <a:ext uri="{FF2B5EF4-FFF2-40B4-BE49-F238E27FC236}">
                      <a16:creationId xmlns:a16="http://schemas.microsoft.com/office/drawing/2014/main" id="{903218A6-BC92-D032-4B27-D179DD005575}"/>
                    </a:ext>
                  </a:extLst>
                </p:cNvPr>
                <p:cNvSpPr txBox="1">
                  <a:spLocks noRot="1" noChangeAspect="1" noMove="1" noResize="1" noEditPoints="1" noAdjustHandles="1" noChangeArrowheads="1" noChangeShapeType="1" noTextEdit="1"/>
                </p:cNvSpPr>
                <p:nvPr/>
              </p:nvSpPr>
              <p:spPr>
                <a:xfrm>
                  <a:off x="5741125" y="2673692"/>
                  <a:ext cx="2944295" cy="355225"/>
                </a:xfrm>
                <a:prstGeom prst="rect">
                  <a:avLst/>
                </a:prstGeom>
                <a:blipFill>
                  <a:blip r:embed="rId8"/>
                  <a:stretch>
                    <a:fillRect/>
                  </a:stretch>
                </a:blipFill>
              </p:spPr>
              <p:txBody>
                <a:bodyPr/>
                <a:lstStyle/>
                <a:p>
                  <a:r>
                    <a:rPr lang="ja-JP" altLang="en-US">
                      <a:noFill/>
                    </a:rPr>
                    <a:t> </a:t>
                  </a:r>
                </a:p>
              </p:txBody>
            </p:sp>
          </mc:Fallback>
        </mc:AlternateContent>
        <p:sp>
          <p:nvSpPr>
            <p:cNvPr id="28" name="矢印: 下 27">
              <a:extLst>
                <a:ext uri="{FF2B5EF4-FFF2-40B4-BE49-F238E27FC236}">
                  <a16:creationId xmlns:a16="http://schemas.microsoft.com/office/drawing/2014/main" id="{E2561885-C70D-5DAC-0BC2-2261DB5D0F5E}"/>
                </a:ext>
              </a:extLst>
            </p:cNvPr>
            <p:cNvSpPr/>
            <p:nvPr/>
          </p:nvSpPr>
          <p:spPr>
            <a:xfrm rot="16200000">
              <a:off x="3099625" y="2611031"/>
              <a:ext cx="387928" cy="5792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mc:AlternateContent xmlns:mc="http://schemas.openxmlformats.org/markup-compatibility/2006">
          <mc:Choice xmlns:a14="http://schemas.microsoft.com/office/drawing/2010/main" Requires="a14">
            <p:sp>
              <p:nvSpPr>
                <p:cNvPr id="7169" name="テキスト ボックス 7168">
                  <a:extLst>
                    <a:ext uri="{FF2B5EF4-FFF2-40B4-BE49-F238E27FC236}">
                      <a16:creationId xmlns:a16="http://schemas.microsoft.com/office/drawing/2014/main" id="{429D404E-407B-A200-9B5F-5021B0B7A28A}"/>
                    </a:ext>
                  </a:extLst>
                </p:cNvPr>
                <p:cNvSpPr txBox="1"/>
                <p:nvPr/>
              </p:nvSpPr>
              <p:spPr>
                <a:xfrm>
                  <a:off x="190614" y="2703256"/>
                  <a:ext cx="2944295" cy="3552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sz="1600" i="1" dirty="0" smtClean="0">
                                <a:latin typeface="Cambria Math" panose="02040503050406030204" pitchFamily="18" charset="0"/>
                              </a:rPr>
                            </m:ctrlPr>
                          </m:sSupPr>
                          <m:e>
                            <m:r>
                              <a:rPr lang="en-US" altLang="ja-JP" sz="1600" b="1" i="1" dirty="0">
                                <a:latin typeface="Cambria Math" panose="02040503050406030204" pitchFamily="18" charset="0"/>
                              </a:rPr>
                              <m:t>𝒛</m:t>
                            </m:r>
                          </m:e>
                          <m:sup>
                            <m:d>
                              <m:dPr>
                                <m:ctrlPr>
                                  <a:rPr lang="en-US" altLang="ja-JP" sz="1600" i="1" dirty="0">
                                    <a:latin typeface="Cambria Math" panose="02040503050406030204" pitchFamily="18" charset="0"/>
                                  </a:rPr>
                                </m:ctrlPr>
                              </m:dPr>
                              <m:e>
                                <m:r>
                                  <a:rPr lang="en-US" altLang="ja-JP" sz="1600" b="0" i="1" dirty="0" smtClean="0">
                                    <a:latin typeface="Cambria Math" panose="02040503050406030204" pitchFamily="18" charset="0"/>
                                  </a:rPr>
                                  <m:t>1</m:t>
                                </m:r>
                              </m:e>
                            </m:d>
                          </m:sup>
                        </m:sSup>
                        <m:r>
                          <a:rPr lang="en-US" altLang="ja-JP" sz="1600" b="0" i="1" dirty="0" smtClean="0">
                            <a:latin typeface="Cambria Math" panose="02040503050406030204" pitchFamily="18" charset="0"/>
                          </a:rPr>
                          <m:t>=</m:t>
                        </m:r>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𝑾</m:t>
                            </m:r>
                          </m:e>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1</m:t>
                                </m:r>
                              </m:e>
                            </m:d>
                          </m:sup>
                        </m:sSup>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𝒂</m:t>
                            </m:r>
                          </m:e>
                          <m:sup>
                            <m:d>
                              <m:dPr>
                                <m:ctrlPr>
                                  <a:rPr lang="en-US" altLang="ja-JP" sz="1600" b="0" i="1" dirty="0" smtClean="0">
                                    <a:latin typeface="Cambria Math" panose="02040503050406030204" pitchFamily="18" charset="0"/>
                                  </a:rPr>
                                </m:ctrlPr>
                              </m:dPr>
                              <m:e>
                                <m:r>
                                  <a:rPr lang="en-US" altLang="ja-JP" sz="1600" b="0" i="1" dirty="0" smtClean="0">
                                    <a:latin typeface="Cambria Math" panose="02040503050406030204" pitchFamily="18" charset="0"/>
                                  </a:rPr>
                                  <m:t>0</m:t>
                                </m:r>
                              </m:e>
                            </m:d>
                          </m:sup>
                        </m:sSup>
                        <m:r>
                          <a:rPr lang="en-US" altLang="ja-JP" sz="1600" b="0" i="1" dirty="0" smtClean="0">
                            <a:latin typeface="Cambria Math" panose="02040503050406030204" pitchFamily="18" charset="0"/>
                          </a:rPr>
                          <m:t>+</m:t>
                        </m:r>
                        <m:sSup>
                          <m:sSupPr>
                            <m:ctrlPr>
                              <a:rPr lang="en-US" altLang="ja-JP" sz="1600" b="0" i="1" dirty="0" smtClean="0">
                                <a:latin typeface="Cambria Math" panose="02040503050406030204" pitchFamily="18" charset="0"/>
                              </a:rPr>
                            </m:ctrlPr>
                          </m:sSupPr>
                          <m:e>
                            <m:r>
                              <a:rPr lang="en-US" altLang="ja-JP" sz="1600" b="1" i="1" dirty="0" smtClean="0">
                                <a:latin typeface="Cambria Math" panose="02040503050406030204" pitchFamily="18" charset="0"/>
                              </a:rPr>
                              <m:t>𝒃</m:t>
                            </m:r>
                          </m:e>
                          <m:sup>
                            <m:d>
                              <m:dPr>
                                <m:ctrlPr>
                                  <a:rPr lang="en-US" altLang="ja-JP" sz="1600" i="1" dirty="0">
                                    <a:latin typeface="Cambria Math" panose="02040503050406030204" pitchFamily="18" charset="0"/>
                                  </a:rPr>
                                </m:ctrlPr>
                              </m:dPr>
                              <m:e>
                                <m:r>
                                  <a:rPr lang="en-US" altLang="ja-JP" sz="1600" b="0" i="1" dirty="0" smtClean="0">
                                    <a:latin typeface="Cambria Math" panose="02040503050406030204" pitchFamily="18" charset="0"/>
                                  </a:rPr>
                                  <m:t>1</m:t>
                                </m:r>
                              </m:e>
                            </m:d>
                          </m:sup>
                        </m:sSup>
                      </m:oMath>
                    </m:oMathPara>
                  </a14:m>
                  <a:endParaRPr lang="ja-JP" altLang="en-US" sz="1600" dirty="0"/>
                </a:p>
              </p:txBody>
            </p:sp>
          </mc:Choice>
          <mc:Fallback>
            <p:sp>
              <p:nvSpPr>
                <p:cNvPr id="7169" name="テキスト ボックス 7168">
                  <a:extLst>
                    <a:ext uri="{FF2B5EF4-FFF2-40B4-BE49-F238E27FC236}">
                      <a16:creationId xmlns:a16="http://schemas.microsoft.com/office/drawing/2014/main" id="{429D404E-407B-A200-9B5F-5021B0B7A28A}"/>
                    </a:ext>
                  </a:extLst>
                </p:cNvPr>
                <p:cNvSpPr txBox="1">
                  <a:spLocks noRot="1" noChangeAspect="1" noMove="1" noResize="1" noEditPoints="1" noAdjustHandles="1" noChangeArrowheads="1" noChangeShapeType="1" noTextEdit="1"/>
                </p:cNvSpPr>
                <p:nvPr/>
              </p:nvSpPr>
              <p:spPr>
                <a:xfrm>
                  <a:off x="190614" y="2703256"/>
                  <a:ext cx="2944295" cy="355225"/>
                </a:xfrm>
                <a:prstGeom prst="rect">
                  <a:avLst/>
                </a:prstGeom>
                <a:blipFill>
                  <a:blip r:embed="rId9"/>
                  <a:stretch>
                    <a:fillRect/>
                  </a:stretch>
                </a:blipFill>
              </p:spPr>
              <p:txBody>
                <a:bodyPr/>
                <a:lstStyle/>
                <a:p>
                  <a:r>
                    <a:rPr lang="ja-JP" altLang="en-US">
                      <a:noFill/>
                    </a:rPr>
                    <a:t> </a:t>
                  </a:r>
                </a:p>
              </p:txBody>
            </p:sp>
          </mc:Fallback>
        </mc:AlternateContent>
        <p:sp>
          <p:nvSpPr>
            <p:cNvPr id="7171" name="矢印: 下 7170">
              <a:extLst>
                <a:ext uri="{FF2B5EF4-FFF2-40B4-BE49-F238E27FC236}">
                  <a16:creationId xmlns:a16="http://schemas.microsoft.com/office/drawing/2014/main" id="{F6723051-4CB4-A892-1DE9-CB3CA5D3C4CC}"/>
                </a:ext>
              </a:extLst>
            </p:cNvPr>
            <p:cNvSpPr/>
            <p:nvPr/>
          </p:nvSpPr>
          <p:spPr>
            <a:xfrm rot="16200000">
              <a:off x="5380809" y="2585417"/>
              <a:ext cx="387928" cy="5792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173" name="矢印: 下 7172">
              <a:extLst>
                <a:ext uri="{FF2B5EF4-FFF2-40B4-BE49-F238E27FC236}">
                  <a16:creationId xmlns:a16="http://schemas.microsoft.com/office/drawing/2014/main" id="{952A44D6-467E-642D-C487-F4A7B94E6644}"/>
                </a:ext>
              </a:extLst>
            </p:cNvPr>
            <p:cNvSpPr/>
            <p:nvPr/>
          </p:nvSpPr>
          <p:spPr>
            <a:xfrm rot="16200000">
              <a:off x="9069862" y="2554459"/>
              <a:ext cx="387928" cy="5792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mc:AlternateContent xmlns:mc="http://schemas.openxmlformats.org/markup-compatibility/2006">
        <mc:Choice xmlns:a14="http://schemas.microsoft.com/office/drawing/2010/main" Requires="a14">
          <p:sp>
            <p:nvSpPr>
              <p:cNvPr id="7176" name="テキスト ボックス 7175">
                <a:extLst>
                  <a:ext uri="{FF2B5EF4-FFF2-40B4-BE49-F238E27FC236}">
                    <a16:creationId xmlns:a16="http://schemas.microsoft.com/office/drawing/2014/main" id="{B8ABA937-99F4-68C3-86CB-13467566B1D8}"/>
                  </a:ext>
                </a:extLst>
              </p:cNvPr>
              <p:cNvSpPr txBox="1"/>
              <p:nvPr/>
            </p:nvSpPr>
            <p:spPr>
              <a:xfrm>
                <a:off x="5804212" y="3050971"/>
                <a:ext cx="5657747" cy="1016047"/>
              </a:xfrm>
              <a:prstGeom prst="rect">
                <a:avLst/>
              </a:prstGeom>
              <a:noFill/>
            </p:spPr>
            <p:txBody>
              <a:bodyPr wrap="square">
                <a:spAutoFit/>
              </a:bodyPr>
              <a:lstStyle/>
              <a:p>
                <a:pPr marL="285750" indent="-285750">
                  <a:buFontTx/>
                  <a:buChar char="※"/>
                </a:pPr>
                <a:r>
                  <a:rPr lang="ja-JP" altLang="en-US" sz="1400" dirty="0">
                    <a:latin typeface="游明朝" panose="02020400000000000000" pitchFamily="18" charset="-128"/>
                    <a:ea typeface="游明朝" panose="02020400000000000000" pitchFamily="18" charset="-128"/>
                  </a:rPr>
                  <a:t>ベクトル表記に変更しているので注意．</a:t>
                </a:r>
                <a:endParaRPr lang="en-US" altLang="ja-JP" sz="1400" dirty="0">
                  <a:latin typeface="游明朝" panose="02020400000000000000" pitchFamily="18" charset="-128"/>
                  <a:ea typeface="游明朝" panose="02020400000000000000" pitchFamily="18" charset="-128"/>
                </a:endParaRPr>
              </a:p>
              <a:p>
                <a:pPr marL="285750" indent="-285750">
                  <a:buFontTx/>
                  <a:buChar char="※"/>
                </a:pPr>
                <a:r>
                  <a:rPr lang="ja-JP" altLang="en-US" sz="1400" dirty="0">
                    <a:latin typeface="游明朝" panose="02020400000000000000" pitchFamily="18" charset="-128"/>
                    <a:ea typeface="游明朝" panose="02020400000000000000" pitchFamily="18" charset="-128"/>
                  </a:rPr>
                  <a:t>活性化関数が単なる恒等写像の場合は，単なる線形写像である．</a:t>
                </a:r>
                <a:endParaRPr lang="en-US" altLang="ja-JP" sz="1400" dirty="0">
                  <a:latin typeface="游明朝" panose="02020400000000000000" pitchFamily="18" charset="-128"/>
                  <a:ea typeface="游明朝" panose="02020400000000000000" pitchFamily="18" charset="-128"/>
                </a:endParaRPr>
              </a:p>
              <a:p>
                <a:pPr marL="285750" indent="-285750">
                  <a:buFontTx/>
                  <a:buChar char="※"/>
                </a:pPr>
                <a:r>
                  <a:rPr lang="ja-JP" altLang="en-US" sz="1400" dirty="0">
                    <a:latin typeface="游明朝" panose="02020400000000000000" pitchFamily="18" charset="-128"/>
                    <a:ea typeface="游明朝" panose="02020400000000000000" pitchFamily="18" charset="-128"/>
                  </a:rPr>
                  <a:t>出力層</a:t>
                </a:r>
                <a14:m>
                  <m:oMath xmlns:m="http://schemas.openxmlformats.org/officeDocument/2006/math">
                    <m:r>
                      <a:rPr lang="en-US" altLang="ja-JP" sz="1400" b="0" i="0" smtClean="0">
                        <a:latin typeface="Cambria Math" panose="02040503050406030204" pitchFamily="18" charset="0"/>
                        <a:ea typeface="游明朝" panose="02020400000000000000" pitchFamily="18" charset="-128"/>
                      </a:rPr>
                      <m:t> </m:t>
                    </m:r>
                    <m:sSup>
                      <m:sSupPr>
                        <m:ctrlPr>
                          <a:rPr lang="en-US" altLang="ja-JP" sz="1400" b="0" i="1" smtClean="0">
                            <a:latin typeface="Cambria Math" panose="02040503050406030204" pitchFamily="18" charset="0"/>
                            <a:ea typeface="游明朝" panose="02020400000000000000" pitchFamily="18" charset="-128"/>
                          </a:rPr>
                        </m:ctrlPr>
                      </m:sSupPr>
                      <m:e>
                        <m:r>
                          <a:rPr lang="en-US" altLang="ja-JP" sz="1400" b="0" i="1" smtClean="0">
                            <a:latin typeface="Cambria Math" panose="02040503050406030204" pitchFamily="18" charset="0"/>
                            <a:ea typeface="游明朝" panose="02020400000000000000" pitchFamily="18" charset="-128"/>
                          </a:rPr>
                          <m:t>𝑓</m:t>
                        </m:r>
                      </m:e>
                      <m:sup>
                        <m:d>
                          <m:dPr>
                            <m:ctrlPr>
                              <a:rPr lang="en-US" altLang="ja-JP" sz="1400" b="0" i="1" smtClean="0">
                                <a:latin typeface="Cambria Math" panose="02040503050406030204" pitchFamily="18" charset="0"/>
                                <a:ea typeface="游明朝" panose="02020400000000000000" pitchFamily="18" charset="-128"/>
                              </a:rPr>
                            </m:ctrlPr>
                          </m:dPr>
                          <m:e>
                            <m:r>
                              <a:rPr lang="en-US" altLang="ja-JP" sz="1400" b="0" i="1" smtClean="0">
                                <a:latin typeface="Cambria Math" panose="02040503050406030204" pitchFamily="18" charset="0"/>
                                <a:ea typeface="游明朝" panose="02020400000000000000" pitchFamily="18" charset="-128"/>
                              </a:rPr>
                              <m:t>𝐿</m:t>
                            </m:r>
                          </m:e>
                        </m:d>
                      </m:sup>
                    </m:sSup>
                    <m:r>
                      <a:rPr lang="en-US" altLang="ja-JP" sz="1400" b="0" i="1" smtClean="0">
                        <a:latin typeface="Cambria Math" panose="02040503050406030204" pitchFamily="18" charset="0"/>
                        <a:ea typeface="游明朝" panose="02020400000000000000" pitchFamily="18" charset="-128"/>
                      </a:rPr>
                      <m:t> </m:t>
                    </m:r>
                    <m:r>
                      <a:rPr lang="ja-JP" altLang="en-US" sz="1400" i="1">
                        <a:latin typeface="Cambria Math" panose="02040503050406030204" pitchFamily="18" charset="0"/>
                        <a:ea typeface="游明朝" panose="02020400000000000000" pitchFamily="18" charset="-128"/>
                      </a:rPr>
                      <m:t>を除いて</m:t>
                    </m:r>
                  </m:oMath>
                </a14:m>
                <a:r>
                  <a:rPr lang="ja-JP" altLang="en-US" sz="1400" dirty="0">
                    <a:latin typeface="游明朝" panose="02020400000000000000" pitchFamily="18" charset="-128"/>
                    <a:ea typeface="游明朝" panose="02020400000000000000" pitchFamily="18" charset="-128"/>
                  </a:rPr>
                  <a:t>，活性化関数は同一のものが使用される．つまり，</a:t>
                </a:r>
                <a:r>
                  <a:rPr lang="en-US" altLang="ja-JP" sz="1400" dirty="0"/>
                  <a:t> </a:t>
                </a:r>
                <a14:m>
                  <m:oMath xmlns:m="http://schemas.openxmlformats.org/officeDocument/2006/math">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𝑙</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𝑚</m:t>
                    </m:r>
                    <m:r>
                      <a:rPr lang="en-US" altLang="ja-JP" sz="1400" b="0" i="1" smtClean="0">
                        <a:latin typeface="Cambria Math" panose="02040503050406030204" pitchFamily="18" charset="0"/>
                      </a:rPr>
                      <m:t>∈</m:t>
                    </m:r>
                    <m:d>
                      <m:dPr>
                        <m:begChr m:val="["/>
                        <m:endChr m:val="]"/>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1,⋯</m:t>
                        </m:r>
                        <m:r>
                          <a:rPr lang="en-US" altLang="ja-JP" sz="1400" b="0" i="1" smtClean="0">
                            <a:latin typeface="Cambria Math" panose="02040503050406030204" pitchFamily="18" charset="0"/>
                          </a:rPr>
                          <m:t>𝑁</m:t>
                        </m:r>
                      </m:e>
                    </m:d>
                    <m:r>
                      <a:rPr lang="en-US" altLang="ja-JP" sz="1400" b="0" i="1" smtClean="0">
                        <a:latin typeface="Cambria Math" panose="02040503050406030204" pitchFamily="18" charset="0"/>
                      </a:rPr>
                      <m:t>,  </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𝑓</m:t>
                        </m:r>
                      </m:e>
                      <m:sup>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𝑙</m:t>
                            </m:r>
                          </m:e>
                        </m:d>
                      </m:sup>
                    </m:sSup>
                    <m:r>
                      <a:rPr lang="en-US" altLang="ja-JP" sz="1400" b="0" i="1" smtClean="0">
                        <a:latin typeface="Cambria Math" panose="02040503050406030204" pitchFamily="18" charset="0"/>
                      </a:rPr>
                      <m:t>=</m:t>
                    </m:r>
                    <m:sSup>
                      <m:sSupPr>
                        <m:ctrlPr>
                          <a:rPr lang="en-US" altLang="ja-JP" sz="1400" i="1">
                            <a:latin typeface="Cambria Math" panose="02040503050406030204" pitchFamily="18" charset="0"/>
                          </a:rPr>
                        </m:ctrlPr>
                      </m:sSupPr>
                      <m:e>
                        <m:r>
                          <a:rPr lang="en-US" altLang="ja-JP" sz="1400" i="1">
                            <a:latin typeface="Cambria Math" panose="02040503050406030204" pitchFamily="18" charset="0"/>
                          </a:rPr>
                          <m:t>𝑓</m:t>
                        </m:r>
                      </m:e>
                      <m:sup>
                        <m:d>
                          <m:dPr>
                            <m:ctrlPr>
                              <a:rPr lang="en-US" altLang="ja-JP" sz="1400" i="1">
                                <a:latin typeface="Cambria Math" panose="02040503050406030204" pitchFamily="18" charset="0"/>
                              </a:rPr>
                            </m:ctrlPr>
                          </m:dPr>
                          <m:e>
                            <m:r>
                              <a:rPr lang="en-US" altLang="ja-JP" sz="1400" b="0" i="1" smtClean="0">
                                <a:latin typeface="Cambria Math" panose="02040503050406030204" pitchFamily="18" charset="0"/>
                              </a:rPr>
                              <m:t>𝑚</m:t>
                            </m:r>
                          </m:e>
                        </m:d>
                      </m:sup>
                    </m:sSup>
                  </m:oMath>
                </a14:m>
                <a:r>
                  <a:rPr lang="ja-JP" altLang="en-US" sz="1400" dirty="0">
                    <a:latin typeface="游明朝" panose="02020400000000000000" pitchFamily="18" charset="-128"/>
                    <a:ea typeface="游明朝" panose="02020400000000000000" pitchFamily="18" charset="-128"/>
                  </a:rPr>
                  <a:t>．</a:t>
                </a:r>
              </a:p>
            </p:txBody>
          </p:sp>
        </mc:Choice>
        <mc:Fallback>
          <p:sp>
            <p:nvSpPr>
              <p:cNvPr id="7176" name="テキスト ボックス 7175">
                <a:extLst>
                  <a:ext uri="{FF2B5EF4-FFF2-40B4-BE49-F238E27FC236}">
                    <a16:creationId xmlns:a16="http://schemas.microsoft.com/office/drawing/2014/main" id="{B8ABA937-99F4-68C3-86CB-13467566B1D8}"/>
                  </a:ext>
                </a:extLst>
              </p:cNvPr>
              <p:cNvSpPr txBox="1">
                <a:spLocks noRot="1" noChangeAspect="1" noMove="1" noResize="1" noEditPoints="1" noAdjustHandles="1" noChangeArrowheads="1" noChangeShapeType="1" noTextEdit="1"/>
              </p:cNvSpPr>
              <p:nvPr/>
            </p:nvSpPr>
            <p:spPr>
              <a:xfrm>
                <a:off x="5804212" y="3050971"/>
                <a:ext cx="5657747" cy="1016047"/>
              </a:xfrm>
              <a:prstGeom prst="rect">
                <a:avLst/>
              </a:prstGeom>
              <a:blipFill>
                <a:blip r:embed="rId10"/>
                <a:stretch>
                  <a:fillRect l="-431" t="-2395" b="-239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177" name="テキスト ボックス 7176">
                <a:extLst>
                  <a:ext uri="{FF2B5EF4-FFF2-40B4-BE49-F238E27FC236}">
                    <a16:creationId xmlns:a16="http://schemas.microsoft.com/office/drawing/2014/main" id="{38B13B23-B9B2-EDBB-E8AC-0B449AC41546}"/>
                  </a:ext>
                </a:extLst>
              </p:cNvPr>
              <p:cNvSpPr txBox="1"/>
              <p:nvPr/>
            </p:nvSpPr>
            <p:spPr>
              <a:xfrm>
                <a:off x="5768528" y="4363584"/>
                <a:ext cx="6140393" cy="753155"/>
              </a:xfrm>
              <a:prstGeom prst="rect">
                <a:avLst/>
              </a:prstGeom>
              <a:noFill/>
            </p:spPr>
            <p:txBody>
              <a:bodyPr wrap="square">
                <a:spAutoFit/>
              </a:bodyPr>
              <a:lstStyle/>
              <a:p>
                <a:r>
                  <a:rPr lang="ja-JP" altLang="en-US" sz="1400" dirty="0">
                    <a:latin typeface="游明朝" panose="02020400000000000000" pitchFamily="18" charset="-128"/>
                    <a:ea typeface="游明朝" panose="02020400000000000000" pitchFamily="18" charset="-128"/>
                  </a:rPr>
                  <a:t>まとめると，入力</a:t>
                </a:r>
                <a14:m>
                  <m:oMath xmlns:m="http://schemas.openxmlformats.org/officeDocument/2006/math">
                    <m:r>
                      <a:rPr lang="en-US" altLang="ja-JP" sz="1400" b="0" i="0" smtClean="0">
                        <a:latin typeface="Cambria Math" panose="02040503050406030204" pitchFamily="18" charset="0"/>
                        <a:ea typeface="游明朝" panose="02020400000000000000" pitchFamily="18" charset="-128"/>
                      </a:rPr>
                      <m:t> </m:t>
                    </m:r>
                    <m:r>
                      <a:rPr lang="en-US" altLang="ja-JP" sz="1400" b="1" i="1" smtClean="0">
                        <a:latin typeface="Cambria Math" panose="02040503050406030204" pitchFamily="18" charset="0"/>
                        <a:ea typeface="游明朝" panose="02020400000000000000" pitchFamily="18" charset="-128"/>
                      </a:rPr>
                      <m:t>𝒙</m:t>
                    </m:r>
                    <m:r>
                      <a:rPr lang="en-US" altLang="ja-JP" sz="1400" b="1" i="1" smtClean="0">
                        <a:latin typeface="Cambria Math" panose="02040503050406030204" pitchFamily="18" charset="0"/>
                        <a:ea typeface="游明朝" panose="02020400000000000000" pitchFamily="18" charset="-128"/>
                      </a:rPr>
                      <m:t> </m:t>
                    </m:r>
                  </m:oMath>
                </a14:m>
                <a:r>
                  <a:rPr lang="ja-JP" altLang="en-US" sz="1400" dirty="0">
                    <a:latin typeface="游明朝" panose="02020400000000000000" pitchFamily="18" charset="-128"/>
                    <a:ea typeface="游明朝" panose="02020400000000000000" pitchFamily="18" charset="-128"/>
                  </a:rPr>
                  <a:t>に対するネットワークの出力は，活性化関数を層ごとに区別すると以下で表される．ただし，</a:t>
                </a:r>
                <a:r>
                  <a:rPr lang="en-US" altLang="ja-JP" sz="1400" dirty="0"/>
                  <a:t> </a:t>
                </a:r>
                <a14:m>
                  <m:oMath xmlns:m="http://schemas.openxmlformats.org/officeDocument/2006/math">
                    <m:sSup>
                      <m:sSupPr>
                        <m:ctrlPr>
                          <a:rPr lang="en-US" altLang="ja-JP" sz="1400" i="1" dirty="0">
                            <a:latin typeface="Cambria Math" panose="02040503050406030204" pitchFamily="18" charset="0"/>
                          </a:rPr>
                        </m:ctrlPr>
                      </m:sSupPr>
                      <m:e>
                        <m:r>
                          <a:rPr lang="en-US" altLang="ja-JP" sz="1400" b="1" i="1" dirty="0">
                            <a:latin typeface="Cambria Math" panose="02040503050406030204" pitchFamily="18" charset="0"/>
                          </a:rPr>
                          <m:t>𝑾</m:t>
                        </m:r>
                      </m:e>
                      <m:sup>
                        <m:d>
                          <m:dPr>
                            <m:ctrlPr>
                              <a:rPr lang="en-US" altLang="ja-JP" sz="1400" i="1" dirty="0">
                                <a:latin typeface="Cambria Math" panose="02040503050406030204" pitchFamily="18" charset="0"/>
                              </a:rPr>
                            </m:ctrlPr>
                          </m:dPr>
                          <m:e>
                            <m:r>
                              <a:rPr lang="en-US" altLang="ja-JP" sz="1400" b="0" i="1" dirty="0" smtClean="0">
                                <a:latin typeface="Cambria Math" panose="02040503050406030204" pitchFamily="18" charset="0"/>
                              </a:rPr>
                              <m:t>𝑙</m:t>
                            </m:r>
                          </m:e>
                        </m:d>
                      </m:sup>
                    </m:sSup>
                    <m:r>
                      <a:rPr lang="en-US" altLang="ja-JP" sz="1400" b="0" i="1" dirty="0" smtClean="0">
                        <a:latin typeface="Cambria Math" panose="02040503050406030204" pitchFamily="18" charset="0"/>
                      </a:rPr>
                      <m:t> </m:t>
                    </m:r>
                  </m:oMath>
                </a14:m>
                <a:r>
                  <a:rPr lang="ja-JP" altLang="en-US" sz="1400" dirty="0">
                    <a:latin typeface="游明朝" panose="02020400000000000000" pitchFamily="18" charset="-128"/>
                    <a:ea typeface="游明朝" panose="02020400000000000000" pitchFamily="18" charset="-128"/>
                  </a:rPr>
                  <a:t>にはバイアスに対応する項も含めるとする．</a:t>
                </a:r>
              </a:p>
            </p:txBody>
          </p:sp>
        </mc:Choice>
        <mc:Fallback>
          <p:sp>
            <p:nvSpPr>
              <p:cNvPr id="7177" name="テキスト ボックス 7176">
                <a:extLst>
                  <a:ext uri="{FF2B5EF4-FFF2-40B4-BE49-F238E27FC236}">
                    <a16:creationId xmlns:a16="http://schemas.microsoft.com/office/drawing/2014/main" id="{38B13B23-B9B2-EDBB-E8AC-0B449AC41546}"/>
                  </a:ext>
                </a:extLst>
              </p:cNvPr>
              <p:cNvSpPr txBox="1">
                <a:spLocks noRot="1" noChangeAspect="1" noMove="1" noResize="1" noEditPoints="1" noAdjustHandles="1" noChangeArrowheads="1" noChangeShapeType="1" noTextEdit="1"/>
              </p:cNvSpPr>
              <p:nvPr/>
            </p:nvSpPr>
            <p:spPr>
              <a:xfrm>
                <a:off x="5768528" y="4363584"/>
                <a:ext cx="6140393" cy="753155"/>
              </a:xfrm>
              <a:prstGeom prst="rect">
                <a:avLst/>
              </a:prstGeom>
              <a:blipFill>
                <a:blip r:embed="rId11"/>
                <a:stretch>
                  <a:fillRect l="-298" t="-1626" b="-731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178" name="コンテンツ プレースホルダー 2">
                <a:extLst>
                  <a:ext uri="{FF2B5EF4-FFF2-40B4-BE49-F238E27FC236}">
                    <a16:creationId xmlns:a16="http://schemas.microsoft.com/office/drawing/2014/main" id="{9E642ACF-325D-259D-054F-B35FB09CEEBD}"/>
                  </a:ext>
                </a:extLst>
              </p:cNvPr>
              <p:cNvSpPr txBox="1">
                <a:spLocks/>
              </p:cNvSpPr>
              <p:nvPr/>
            </p:nvSpPr>
            <p:spPr>
              <a:xfrm>
                <a:off x="5645531" y="5262301"/>
                <a:ext cx="6275760" cy="617761"/>
              </a:xfrm>
              <a:prstGeom prst="rect">
                <a:avLst/>
              </a:prstGeom>
              <a:ln>
                <a:solidFill>
                  <a:schemeClr val="bg1"/>
                </a:solidFill>
              </a:ln>
            </p:spPr>
            <p:txBody>
              <a:bodyPr vert="horz" lIns="91440" tIns="45720" rIns="91440" bIns="45720" rtlCol="0">
                <a:normAutofit/>
              </a:bodyPr>
              <a:lstStyle>
                <a:lvl1pPr marL="355600" indent="-355600" algn="l" defTabSz="914400" rtl="0" eaLnBrk="1" latinLnBrk="0" hangingPunct="1">
                  <a:lnSpc>
                    <a:spcPct val="110000"/>
                  </a:lnSpc>
                  <a:spcBef>
                    <a:spcPts val="600"/>
                  </a:spcBef>
                  <a:buFont typeface="Wingdings" panose="05000000000000000000" pitchFamily="2" charset="2"/>
                  <a:buChar char="Ø"/>
                  <a:defRPr kumimoji="1" sz="20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1pPr>
                <a:lvl2pPr marL="808038" indent="-350838" algn="l" defTabSz="914400" rtl="0" eaLnBrk="1" latinLnBrk="0" hangingPunct="1">
                  <a:lnSpc>
                    <a:spcPct val="110000"/>
                  </a:lnSpc>
                  <a:spcBef>
                    <a:spcPts val="600"/>
                  </a:spcBef>
                  <a:buFont typeface="Wingdings" panose="05000000000000000000" pitchFamily="2" charset="2"/>
                  <a:buChar char="u"/>
                  <a:defRPr kumimoji="1" sz="18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2pPr>
                <a:lvl3pPr marL="1250950" indent="-336550" algn="l" defTabSz="914400" rtl="0" eaLnBrk="1" latinLnBrk="0" hangingPunct="1">
                  <a:lnSpc>
                    <a:spcPct val="110000"/>
                  </a:lnSpc>
                  <a:spcBef>
                    <a:spcPts val="600"/>
                  </a:spcBef>
                  <a:buFont typeface="Wingdings" panose="05000000000000000000" pitchFamily="2" charset="2"/>
                  <a:buChar char="p"/>
                  <a:defRPr kumimoji="1" sz="16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3pPr>
                <a:lvl4pPr marL="1703388" indent="-331788" algn="l" defTabSz="914400" rtl="0" eaLnBrk="1" latinLnBrk="0" hangingPunct="1">
                  <a:lnSpc>
                    <a:spcPct val="110000"/>
                  </a:lnSpc>
                  <a:spcBef>
                    <a:spcPts val="6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4pPr>
                <a:lvl5pPr marL="2155825" indent="-327025" algn="l" defTabSz="914400" rtl="0" eaLnBrk="1" latinLnBrk="0" hangingPunct="1">
                  <a:lnSpc>
                    <a:spcPct val="110000"/>
                  </a:lnSpc>
                  <a:spcBef>
                    <a:spcPts val="600"/>
                  </a:spcBef>
                  <a:buFont typeface="Wingdings" panose="05000000000000000000" pitchFamily="2" charset="2"/>
                  <a:buChar char="ü"/>
                  <a:defRPr kumimoji="1" sz="1400" kern="1200">
                    <a:solidFill>
                      <a:schemeClr val="tx1"/>
                    </a:solidFill>
                    <a:latin typeface="Times New Roman" panose="02020603050405020304" pitchFamily="18" charset="0"/>
                    <a:ea typeface="游明朝" panose="02020400000000000000" pitchFamily="18" charset="-128"/>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ja-JP" sz="1600" i="1" smtClean="0">
                          <a:latin typeface="Cambria Math" panose="02040503050406030204" pitchFamily="18" charset="0"/>
                        </a:rPr>
                        <m:t>𝑓</m:t>
                      </m:r>
                      <m:r>
                        <a:rPr lang="en-US" altLang="ja-JP" sz="1600" i="1" smtClean="0">
                          <a:latin typeface="Cambria Math" panose="02040503050406030204" pitchFamily="18" charset="0"/>
                        </a:rPr>
                        <m:t>(</m:t>
                      </m:r>
                      <m:r>
                        <a:rPr lang="en-US" altLang="ja-JP" sz="1600" b="1" i="1" smtClean="0">
                          <a:latin typeface="Cambria Math" panose="02040503050406030204" pitchFamily="18" charset="0"/>
                        </a:rPr>
                        <m:t>𝒙</m:t>
                      </m:r>
                      <m:r>
                        <a:rPr lang="en-US" altLang="ja-JP" sz="1600" i="1">
                          <a:latin typeface="Cambria Math" panose="02040503050406030204" pitchFamily="18" charset="0"/>
                        </a:rPr>
                        <m:t>)</m:t>
                      </m:r>
                      <m:r>
                        <a:rPr lang="en-US" altLang="ja-JP" sz="1600" b="0" i="1" smtClean="0">
                          <a:latin typeface="Cambria Math" panose="02040503050406030204" pitchFamily="18" charset="0"/>
                        </a:rPr>
                        <m:t>=</m:t>
                      </m:r>
                      <m:sSup>
                        <m:sSupPr>
                          <m:ctrlPr>
                            <a:rPr lang="en-US" altLang="ja-JP" sz="1600" b="0" i="1" smtClean="0">
                              <a:latin typeface="Cambria Math" panose="02040503050406030204" pitchFamily="18" charset="0"/>
                            </a:rPr>
                          </m:ctrlPr>
                        </m:sSupPr>
                        <m:e>
                          <m:r>
                            <a:rPr lang="en-US" altLang="ja-JP" sz="1600" i="1">
                              <a:latin typeface="Cambria Math" panose="02040503050406030204" pitchFamily="18" charset="0"/>
                            </a:rPr>
                            <m:t>𝑓</m:t>
                          </m:r>
                        </m:e>
                        <m:sup>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𝐿</m:t>
                              </m:r>
                            </m:e>
                          </m:d>
                        </m:sup>
                      </m:sSup>
                      <m:d>
                        <m:dPr>
                          <m:ctrlPr>
                            <a:rPr lang="en-US" altLang="ja-JP" sz="1600" b="0" i="1" smtClean="0">
                              <a:latin typeface="Cambria Math" panose="02040503050406030204" pitchFamily="18" charset="0"/>
                            </a:rPr>
                          </m:ctrlPr>
                        </m:dPr>
                        <m:e>
                          <m:sSup>
                            <m:sSupPr>
                              <m:ctrlPr>
                                <a:rPr lang="en-US" altLang="ja-JP" sz="1600" i="1">
                                  <a:latin typeface="Cambria Math" panose="02040503050406030204" pitchFamily="18" charset="0"/>
                                </a:rPr>
                              </m:ctrlPr>
                            </m:sSupPr>
                            <m:e>
                              <m:r>
                                <a:rPr lang="en-US" altLang="ja-JP" sz="1600" b="1" i="1">
                                  <a:latin typeface="Cambria Math" panose="02040503050406030204" pitchFamily="18" charset="0"/>
                                </a:rPr>
                                <m:t>𝑾</m:t>
                              </m:r>
                            </m:e>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𝐿</m:t>
                                  </m:r>
                                </m:e>
                              </m:d>
                            </m:sup>
                          </m:sSup>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𝑓</m:t>
                              </m:r>
                            </m:e>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𝐿</m:t>
                                  </m:r>
                                  <m:r>
                                    <a:rPr lang="en-US" altLang="ja-JP" sz="1600" i="1">
                                      <a:latin typeface="Cambria Math" panose="02040503050406030204" pitchFamily="18" charset="0"/>
                                    </a:rPr>
                                    <m:t>−1</m:t>
                                  </m:r>
                                </m:e>
                              </m:d>
                            </m:sup>
                          </m:sSup>
                          <m:d>
                            <m:dPr>
                              <m:ctrlPr>
                                <a:rPr lang="en-US" altLang="ja-JP" sz="1600" i="1">
                                  <a:latin typeface="Cambria Math" panose="02040503050406030204" pitchFamily="18" charset="0"/>
                                </a:rPr>
                              </m:ctrlPr>
                            </m:dPr>
                            <m:e>
                              <m:sSup>
                                <m:sSupPr>
                                  <m:ctrlPr>
                                    <a:rPr lang="en-US" altLang="ja-JP" sz="1600" i="1">
                                      <a:latin typeface="Cambria Math" panose="02040503050406030204" pitchFamily="18" charset="0"/>
                                    </a:rPr>
                                  </m:ctrlPr>
                                </m:sSupPr>
                                <m:e>
                                  <m:r>
                                    <a:rPr lang="en-US" altLang="ja-JP" sz="1600" b="1" i="1">
                                      <a:latin typeface="Cambria Math" panose="02040503050406030204" pitchFamily="18" charset="0"/>
                                    </a:rPr>
                                    <m:t>𝑾</m:t>
                                  </m:r>
                                </m:e>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𝐿</m:t>
                                      </m:r>
                                      <m:r>
                                        <a:rPr lang="en-US" altLang="ja-JP" sz="1600" i="1">
                                          <a:latin typeface="Cambria Math" panose="02040503050406030204" pitchFamily="18" charset="0"/>
                                        </a:rPr>
                                        <m:t>−1</m:t>
                                      </m:r>
                                    </m:e>
                                  </m:d>
                                </m:sup>
                              </m:sSup>
                              <m:r>
                                <a:rPr lang="en-US" altLang="ja-JP" sz="1600" i="1">
                                  <a:latin typeface="Cambria Math" panose="02040503050406030204" pitchFamily="18" charset="0"/>
                                </a:rPr>
                                <m:t>⋯</m:t>
                              </m:r>
                              <m:sSup>
                                <m:sSupPr>
                                  <m:ctrlPr>
                                    <a:rPr lang="en-US" altLang="ja-JP" sz="1600" i="1">
                                      <a:latin typeface="Cambria Math" panose="02040503050406030204" pitchFamily="18" charset="0"/>
                                    </a:rPr>
                                  </m:ctrlPr>
                                </m:sSupPr>
                                <m:e>
                                  <m:r>
                                    <a:rPr lang="en-US" altLang="ja-JP" sz="1600" i="1">
                                      <a:latin typeface="Cambria Math" panose="02040503050406030204" pitchFamily="18" charset="0"/>
                                    </a:rPr>
                                    <m:t>𝑓</m:t>
                                  </m:r>
                                </m:e>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p>
                              <m:d>
                                <m:dPr>
                                  <m:ctrlPr>
                                    <a:rPr lang="en-US" altLang="ja-JP" sz="1600" i="1">
                                      <a:latin typeface="Cambria Math" panose="02040503050406030204" pitchFamily="18" charset="0"/>
                                    </a:rPr>
                                  </m:ctrlPr>
                                </m:dPr>
                                <m:e>
                                  <m:sSup>
                                    <m:sSupPr>
                                      <m:ctrlPr>
                                        <a:rPr lang="en-US" altLang="ja-JP" sz="1600" i="1">
                                          <a:latin typeface="Cambria Math" panose="02040503050406030204" pitchFamily="18" charset="0"/>
                                        </a:rPr>
                                      </m:ctrlPr>
                                    </m:sSupPr>
                                    <m:e>
                                      <m:r>
                                        <a:rPr lang="en-US" altLang="ja-JP" sz="1600" b="1" i="1">
                                          <a:latin typeface="Cambria Math" panose="02040503050406030204" pitchFamily="18" charset="0"/>
                                        </a:rPr>
                                        <m:t>𝑾</m:t>
                                      </m:r>
                                    </m:e>
                                    <m:sup>
                                      <m:d>
                                        <m:dPr>
                                          <m:ctrlPr>
                                            <a:rPr lang="en-US" altLang="ja-JP" sz="1600" i="1">
                                              <a:latin typeface="Cambria Math" panose="02040503050406030204" pitchFamily="18" charset="0"/>
                                            </a:rPr>
                                          </m:ctrlPr>
                                        </m:dPr>
                                        <m:e>
                                          <m:r>
                                            <a:rPr lang="en-US" altLang="ja-JP" sz="1600" i="1">
                                              <a:latin typeface="Cambria Math" panose="02040503050406030204" pitchFamily="18" charset="0"/>
                                            </a:rPr>
                                            <m:t>1</m:t>
                                          </m:r>
                                        </m:e>
                                      </m:d>
                                    </m:sup>
                                  </m:sSup>
                                  <m:r>
                                    <a:rPr lang="en-US" altLang="ja-JP" sz="1600" b="1" i="1">
                                      <a:latin typeface="Cambria Math" panose="02040503050406030204" pitchFamily="18" charset="0"/>
                                    </a:rPr>
                                    <m:t>𝒙</m:t>
                                  </m:r>
                                </m:e>
                              </m:d>
                              <m:r>
                                <a:rPr lang="en-US" altLang="ja-JP" sz="1600" i="1">
                                  <a:latin typeface="Cambria Math" panose="02040503050406030204" pitchFamily="18" charset="0"/>
                                </a:rPr>
                                <m:t>⋯</m:t>
                              </m:r>
                            </m:e>
                          </m:d>
                        </m:e>
                      </m:d>
                    </m:oMath>
                  </m:oMathPara>
                </a14:m>
                <a:endParaRPr lang="en-US" altLang="ja-JP" sz="1600" b="0" dirty="0"/>
              </a:p>
              <a:p>
                <a:pPr marL="0" indent="0">
                  <a:buNone/>
                </a:pPr>
                <a:endParaRPr lang="en-US" altLang="ja-JP" sz="1600" dirty="0"/>
              </a:p>
              <a:p>
                <a:pPr marL="0" indent="0">
                  <a:buFont typeface="Wingdings" panose="05000000000000000000" pitchFamily="2" charset="2"/>
                  <a:buNone/>
                </a:pPr>
                <a:endParaRPr lang="en-US" altLang="ja-JP" sz="1600" dirty="0"/>
              </a:p>
            </p:txBody>
          </p:sp>
        </mc:Choice>
        <mc:Fallback>
          <p:sp>
            <p:nvSpPr>
              <p:cNvPr id="7178" name="コンテンツ プレースホルダー 2">
                <a:extLst>
                  <a:ext uri="{FF2B5EF4-FFF2-40B4-BE49-F238E27FC236}">
                    <a16:creationId xmlns:a16="http://schemas.microsoft.com/office/drawing/2014/main" id="{9E642ACF-325D-259D-054F-B35FB09CEEBD}"/>
                  </a:ext>
                </a:extLst>
              </p:cNvPr>
              <p:cNvSpPr txBox="1">
                <a:spLocks noRot="1" noChangeAspect="1" noMove="1" noResize="1" noEditPoints="1" noAdjustHandles="1" noChangeArrowheads="1" noChangeShapeType="1" noTextEdit="1"/>
              </p:cNvSpPr>
              <p:nvPr/>
            </p:nvSpPr>
            <p:spPr>
              <a:xfrm>
                <a:off x="5645531" y="5262301"/>
                <a:ext cx="6275760" cy="617761"/>
              </a:xfrm>
              <a:prstGeom prst="rect">
                <a:avLst/>
              </a:prstGeom>
              <a:blipFill>
                <a:blip r:embed="rId12"/>
                <a:stretch>
                  <a:fillRect/>
                </a:stretch>
              </a:blipFill>
              <a:ln>
                <a:solidFill>
                  <a:schemeClr val="bg1"/>
                </a:solidFill>
              </a:ln>
            </p:spPr>
            <p:txBody>
              <a:bodyPr/>
              <a:lstStyle/>
              <a:p>
                <a:r>
                  <a:rPr lang="ja-JP" altLang="en-US">
                    <a:noFill/>
                  </a:rPr>
                  <a:t> </a:t>
                </a:r>
              </a:p>
            </p:txBody>
          </p:sp>
        </mc:Fallback>
      </mc:AlternateContent>
    </p:spTree>
    <p:extLst>
      <p:ext uri="{BB962C8B-B14F-4D97-AF65-F5344CB8AC3E}">
        <p14:creationId xmlns:p14="http://schemas.microsoft.com/office/powerpoint/2010/main" val="2222928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31D700-DA03-E268-8810-8D665AB6CA7E}"/>
              </a:ext>
            </a:extLst>
          </p:cNvPr>
          <p:cNvSpPr>
            <a:spLocks noGrp="1"/>
          </p:cNvSpPr>
          <p:nvPr>
            <p:ph type="title"/>
          </p:nvPr>
        </p:nvSpPr>
        <p:spPr/>
        <p:txBody>
          <a:bodyPr/>
          <a:lstStyle/>
          <a:p>
            <a:r>
              <a:rPr kumimoji="1" lang="en-US" altLang="ja-JP" dirty="0"/>
              <a:t>Chapter.2 </a:t>
            </a:r>
            <a:r>
              <a:rPr kumimoji="1" lang="ja-JP" altLang="en-US" dirty="0"/>
              <a:t>復習・誤差逆伝播法</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F16D8BC-8A7A-98FF-FE00-863636144989}"/>
                  </a:ext>
                </a:extLst>
              </p:cNvPr>
              <p:cNvSpPr>
                <a:spLocks noGrp="1"/>
              </p:cNvSpPr>
              <p:nvPr>
                <p:ph idx="1"/>
              </p:nvPr>
            </p:nvSpPr>
            <p:spPr/>
            <p:txBody>
              <a:bodyPr>
                <a:normAutofit/>
              </a:bodyPr>
              <a:lstStyle/>
              <a:p>
                <a:pPr marL="0" indent="0">
                  <a:buNone/>
                </a:pPr>
                <a:r>
                  <a:rPr lang="ja-JP" altLang="en-US" sz="1800" dirty="0"/>
                  <a:t>次に考えるべきことは，ネットワーク全体のパラメータを推計する方法である．</a:t>
                </a:r>
                <a:endParaRPr lang="en-US" altLang="ja-JP" sz="1800" dirty="0"/>
              </a:p>
              <a:p>
                <a:pPr marL="0" indent="0">
                  <a:buNone/>
                </a:pPr>
                <a:r>
                  <a:rPr lang="ja-JP" altLang="en-US" sz="1800" dirty="0"/>
                  <a:t>ここで使用されるロジックが「</a:t>
                </a:r>
                <a:r>
                  <a:rPr kumimoji="1" lang="ja-JP" altLang="en-US" sz="1800" b="1" dirty="0">
                    <a:solidFill>
                      <a:srgbClr val="FF0000"/>
                    </a:solidFill>
                  </a:rPr>
                  <a:t>誤差逆伝播</a:t>
                </a:r>
                <a:r>
                  <a:rPr lang="ja-JP" altLang="en-US" sz="1800" b="1" dirty="0">
                    <a:solidFill>
                      <a:srgbClr val="FF0000"/>
                    </a:solidFill>
                  </a:rPr>
                  <a:t>法</a:t>
                </a:r>
                <a:r>
                  <a:rPr lang="ja-JP" altLang="en-US" sz="1800" dirty="0"/>
                  <a:t>」である</a:t>
                </a:r>
                <a:r>
                  <a:rPr kumimoji="1" lang="ja-JP" altLang="en-US" sz="1800" dirty="0"/>
                  <a:t>．誤差逆伝播法は，簡単に言うと「目標値</a:t>
                </a:r>
                <a14:m>
                  <m:oMath xmlns:m="http://schemas.openxmlformats.org/officeDocument/2006/math">
                    <m:r>
                      <a:rPr kumimoji="1" lang="en-US" altLang="ja-JP" sz="1800" b="0" i="0" smtClean="0">
                        <a:latin typeface="Cambria Math" panose="02040503050406030204" pitchFamily="18" charset="0"/>
                      </a:rPr>
                      <m:t> </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𝑡</m:t>
                        </m:r>
                      </m:e>
                      <m:sub/>
                    </m:sSub>
                  </m:oMath>
                </a14:m>
                <a:r>
                  <a:rPr kumimoji="1" lang="ja-JP" altLang="en-US" sz="1800" dirty="0"/>
                  <a:t>（</a:t>
                </a:r>
                <a:r>
                  <a:rPr kumimoji="1" lang="ja-JP" altLang="en-US" sz="1800" b="1" dirty="0">
                    <a:solidFill>
                      <a:srgbClr val="FF0000"/>
                    </a:solidFill>
                  </a:rPr>
                  <a:t>教師信号</a:t>
                </a:r>
                <a:r>
                  <a:rPr kumimoji="1" lang="ja-JP" altLang="en-US" sz="1800" dirty="0"/>
                  <a:t>）と出力値</a:t>
                </a:r>
                <a14:m>
                  <m:oMath xmlns:m="http://schemas.openxmlformats.org/officeDocument/2006/math">
                    <m:r>
                      <a:rPr kumimoji="1" lang="en-US" altLang="ja-JP" sz="1800" b="0" i="0" smtClean="0">
                        <a:latin typeface="Cambria Math" panose="02040503050406030204" pitchFamily="18" charset="0"/>
                      </a:rPr>
                      <m:t> </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𝑦</m:t>
                        </m:r>
                      </m:e>
                      <m:sub/>
                    </m:sSub>
                  </m:oMath>
                </a14:m>
                <a:r>
                  <a:rPr kumimoji="1" lang="ja-JP" altLang="en-US" sz="1800" dirty="0"/>
                  <a:t> が同じになる」ようにパラメータを調整する方法である．</a:t>
                </a:r>
                <a:endParaRPr kumimoji="1" lang="en-US" altLang="ja-JP" sz="1800" dirty="0"/>
              </a:p>
              <a:p>
                <a:pPr marL="0" indent="0">
                  <a:buNone/>
                </a:pPr>
                <a:r>
                  <a:rPr lang="ja-JP" altLang="en-US" sz="1800" dirty="0"/>
                  <a:t>教師信号と出力との比較を</a:t>
                </a:r>
                <a:r>
                  <a:rPr lang="ja-JP" altLang="en-US" sz="1800" b="1" dirty="0">
                    <a:solidFill>
                      <a:srgbClr val="FF0000"/>
                    </a:solidFill>
                  </a:rPr>
                  <a:t>損失関数</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b="0" i="1" smtClean="0">
                            <a:solidFill>
                              <a:schemeClr val="tx1"/>
                            </a:solidFill>
                            <a:latin typeface="Cambria Math" panose="02040503050406030204" pitchFamily="18" charset="0"/>
                          </a:rPr>
                          <m:t> </m:t>
                        </m:r>
                        <m:r>
                          <a:rPr lang="en-US" altLang="ja-JP" sz="1800" b="0" i="1" smtClean="0">
                            <a:solidFill>
                              <a:schemeClr val="tx1"/>
                            </a:solidFill>
                            <a:latin typeface="Cambria Math" panose="02040503050406030204" pitchFamily="18" charset="0"/>
                          </a:rPr>
                          <m:t>ℒ</m:t>
                        </m:r>
                      </m:e>
                      <m:sub>
                        <m:r>
                          <a:rPr lang="en-US" altLang="ja-JP" sz="1800" b="1" i="1" smtClean="0">
                            <a:solidFill>
                              <a:schemeClr val="tx1"/>
                            </a:solidFill>
                            <a:latin typeface="Cambria Math" panose="02040503050406030204" pitchFamily="18" charset="0"/>
                          </a:rPr>
                          <m:t>𝒙</m:t>
                        </m:r>
                      </m:sub>
                    </m:sSub>
                    <m:r>
                      <a:rPr lang="en-US" altLang="ja-JP" sz="1800" b="0" i="1" smtClean="0">
                        <a:solidFill>
                          <a:schemeClr val="tx1"/>
                        </a:solidFill>
                        <a:latin typeface="Cambria Math" panose="02040503050406030204" pitchFamily="18" charset="0"/>
                      </a:rPr>
                      <m:t> </m:t>
                    </m:r>
                  </m:oMath>
                </a14:m>
                <a:r>
                  <a:rPr kumimoji="1" lang="ja-JP" altLang="en-US" sz="1800" dirty="0"/>
                  <a:t>が担い，誤差信号</a:t>
                </a:r>
                <a14:m>
                  <m:oMath xmlns:m="http://schemas.openxmlformats.org/officeDocument/2006/math">
                    <m:sSubSup>
                      <m:sSubSupPr>
                        <m:ctrlPr>
                          <a:rPr kumimoji="1" lang="en-US" altLang="ja-JP" sz="1800" i="1" dirty="0" smtClean="0">
                            <a:latin typeface="Cambria Math" panose="02040503050406030204" pitchFamily="18" charset="0"/>
                          </a:rPr>
                        </m:ctrlPr>
                      </m:sSubSupPr>
                      <m:e>
                        <m:r>
                          <a:rPr kumimoji="1" lang="ja-JP" altLang="en-US" sz="1800" b="0" i="1" dirty="0" smtClean="0">
                            <a:latin typeface="Cambria Math" panose="02040503050406030204" pitchFamily="18" charset="0"/>
                          </a:rPr>
                          <m:t>𝛿</m:t>
                        </m:r>
                      </m:e>
                      <m:sub>
                        <m:r>
                          <a:rPr kumimoji="1" lang="ja-JP" altLang="en-US" sz="1800" b="0" i="1" dirty="0" smtClean="0">
                            <a:latin typeface="Cambria Math" panose="02040503050406030204" pitchFamily="18" charset="0"/>
                          </a:rPr>
                          <m:t>𝑖</m:t>
                        </m:r>
                      </m:sub>
                      <m:sup>
                        <m:d>
                          <m:dPr>
                            <m:ctrlPr>
                              <a:rPr kumimoji="1" lang="en-US" altLang="ja-JP" sz="1800" i="1" dirty="0" smtClean="0">
                                <a:latin typeface="Cambria Math" panose="02040503050406030204" pitchFamily="18" charset="0"/>
                              </a:rPr>
                            </m:ctrlPr>
                          </m:dPr>
                          <m:e>
                            <m:r>
                              <a:rPr kumimoji="1" lang="ja-JP" altLang="en-US" sz="1800" b="0" i="1" dirty="0" smtClean="0">
                                <a:latin typeface="Cambria Math" panose="02040503050406030204" pitchFamily="18" charset="0"/>
                              </a:rPr>
                              <m:t>𝐿</m:t>
                            </m:r>
                          </m:e>
                        </m:d>
                      </m:sup>
                    </m:sSubSup>
                  </m:oMath>
                </a14:m>
                <a:r>
                  <a:rPr kumimoji="1" lang="ja-JP" altLang="en-US" sz="1800" dirty="0"/>
                  <a:t>が生成される．</a:t>
                </a:r>
                <a:endParaRPr kumimoji="1" lang="en-US" altLang="ja-JP" sz="1800" dirty="0"/>
              </a:p>
              <a:p>
                <a:pPr marL="0" indent="0">
                  <a:buNone/>
                </a:pPr>
                <a:r>
                  <a:rPr lang="ja-JP" altLang="en-US" sz="1800" dirty="0"/>
                  <a:t>今からやるべきことは，</a:t>
                </a:r>
                <a:r>
                  <a:rPr lang="ja-JP" altLang="en-US" sz="1800" dirty="0">
                    <a:solidFill>
                      <a:schemeClr val="tx1"/>
                    </a:solidFill>
                  </a:rPr>
                  <a:t>損失関数</a:t>
                </a:r>
                <a14:m>
                  <m:oMath xmlns:m="http://schemas.openxmlformats.org/officeDocument/2006/math">
                    <m:sSub>
                      <m:sSubPr>
                        <m:ctrlPr>
                          <a:rPr lang="en-US" altLang="ja-JP" sz="1800" i="1" smtClean="0">
                            <a:solidFill>
                              <a:schemeClr val="tx1"/>
                            </a:solidFill>
                            <a:latin typeface="Cambria Math" panose="02040503050406030204" pitchFamily="18" charset="0"/>
                          </a:rPr>
                        </m:ctrlPr>
                      </m:sSubPr>
                      <m:e>
                        <m:r>
                          <a:rPr lang="en-US" altLang="ja-JP" sz="1800" b="0" i="1" smtClean="0">
                            <a:solidFill>
                              <a:schemeClr val="tx1"/>
                            </a:solidFill>
                            <a:latin typeface="Cambria Math" panose="02040503050406030204" pitchFamily="18" charset="0"/>
                          </a:rPr>
                          <m:t> </m:t>
                        </m:r>
                        <m:r>
                          <a:rPr lang="en-US" altLang="ja-JP" sz="1800" b="0" i="1" smtClean="0">
                            <a:solidFill>
                              <a:schemeClr val="tx1"/>
                            </a:solidFill>
                            <a:latin typeface="Cambria Math" panose="02040503050406030204" pitchFamily="18" charset="0"/>
                          </a:rPr>
                          <m:t>ℒ</m:t>
                        </m:r>
                      </m:e>
                      <m:sub>
                        <m:r>
                          <a:rPr lang="en-US" altLang="ja-JP" sz="1800" b="1" i="1" smtClean="0">
                            <a:solidFill>
                              <a:schemeClr val="tx1"/>
                            </a:solidFill>
                            <a:latin typeface="Cambria Math" panose="02040503050406030204" pitchFamily="18" charset="0"/>
                          </a:rPr>
                          <m:t>𝒙</m:t>
                        </m:r>
                      </m:sub>
                    </m:sSub>
                    <m:r>
                      <a:rPr lang="en-US" altLang="ja-JP" sz="1800" b="0" i="1" smtClean="0">
                        <a:solidFill>
                          <a:schemeClr val="tx1"/>
                        </a:solidFill>
                        <a:latin typeface="Cambria Math" panose="02040503050406030204" pitchFamily="18" charset="0"/>
                      </a:rPr>
                      <m:t> </m:t>
                    </m:r>
                    <m:r>
                      <a:rPr lang="ja-JP" altLang="en-US" sz="1800" i="1">
                        <a:latin typeface="Cambria Math" panose="02040503050406030204" pitchFamily="18" charset="0"/>
                      </a:rPr>
                      <m:t>が最小になるよう</m:t>
                    </m:r>
                    <m:r>
                      <a:rPr lang="ja-JP" altLang="en-US" sz="1800" i="1" smtClean="0">
                        <a:latin typeface="Cambria Math" panose="02040503050406030204" pitchFamily="18" charset="0"/>
                      </a:rPr>
                      <m:t>な</m:t>
                    </m:r>
                  </m:oMath>
                </a14:m>
                <a:r>
                  <a:rPr lang="ja-JP" altLang="en-US" sz="1800" dirty="0"/>
                  <a:t>ネットワーク全体の</a:t>
                </a:r>
                <a:r>
                  <a:rPr kumimoji="1" lang="ja-JP" altLang="en-US" sz="1800" dirty="0"/>
                  <a:t>パラメータを推計することであり，その目標に</a:t>
                </a:r>
                <a:r>
                  <a:rPr lang="ja-JP" altLang="en-US" sz="1800" dirty="0"/>
                  <a:t>近づくようにパラメータを更新する方法を考えることで有る．</a:t>
                </a:r>
                <a:endParaRPr lang="en-US" altLang="ja-JP" sz="1800" dirty="0"/>
              </a:p>
              <a:p>
                <a:pPr marL="0" indent="0">
                  <a:buNone/>
                </a:pPr>
                <a:r>
                  <a:rPr kumimoji="1" lang="ja-JP" altLang="en-US" sz="1800" dirty="0"/>
                  <a:t>そこで，損失関数のパラメータに関する勾配を考えていく．</a:t>
                </a:r>
              </a:p>
            </p:txBody>
          </p:sp>
        </mc:Choice>
        <mc:Fallback>
          <p:sp>
            <p:nvSpPr>
              <p:cNvPr id="3" name="コンテンツ プレースホルダー 2">
                <a:extLst>
                  <a:ext uri="{FF2B5EF4-FFF2-40B4-BE49-F238E27FC236}">
                    <a16:creationId xmlns:a16="http://schemas.microsoft.com/office/drawing/2014/main" id="{0F16D8BC-8A7A-98FF-FE00-863636144989}"/>
                  </a:ext>
                </a:extLst>
              </p:cNvPr>
              <p:cNvSpPr>
                <a:spLocks noGrp="1" noRot="1" noChangeAspect="1" noMove="1" noResize="1" noEditPoints="1" noAdjustHandles="1" noChangeArrowheads="1" noChangeShapeType="1" noTextEdit="1"/>
              </p:cNvSpPr>
              <p:nvPr>
                <p:ph idx="1"/>
              </p:nvPr>
            </p:nvSpPr>
            <p:spPr>
              <a:blipFill>
                <a:blip r:embed="rId2"/>
                <a:stretch>
                  <a:fillRect l="-362" t="-217" r="-311"/>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D826A193-2AFD-7473-9198-66EDAC477964}"/>
              </a:ext>
            </a:extLst>
          </p:cNvPr>
          <p:cNvSpPr>
            <a:spLocks noGrp="1"/>
          </p:cNvSpPr>
          <p:nvPr>
            <p:ph type="dt" sz="half" idx="10"/>
          </p:nvPr>
        </p:nvSpPr>
        <p:spPr/>
        <p:txBody>
          <a:bodyPr/>
          <a:lstStyle/>
          <a:p>
            <a:fld id="{5867A3E6-471E-47E6-955F-9856BA57961E}" type="datetime1">
              <a:rPr lang="ja-JP" altLang="en-US" smtClean="0"/>
              <a:pPr/>
              <a:t>2023/12/3</a:t>
            </a:fld>
            <a:endParaRPr lang="ja-JP" altLang="en-US"/>
          </a:p>
        </p:txBody>
      </p:sp>
      <p:sp>
        <p:nvSpPr>
          <p:cNvPr id="5" name="フッター プレースホルダー 4">
            <a:extLst>
              <a:ext uri="{FF2B5EF4-FFF2-40B4-BE49-F238E27FC236}">
                <a16:creationId xmlns:a16="http://schemas.microsoft.com/office/drawing/2014/main" id="{9E0E76A2-425D-5626-501D-1CB0B2BB9A6A}"/>
              </a:ext>
            </a:extLst>
          </p:cNvPr>
          <p:cNvSpPr>
            <a:spLocks noGrp="1"/>
          </p:cNvSpPr>
          <p:nvPr>
            <p:ph type="ftr" sz="quarter" idx="11"/>
          </p:nvPr>
        </p:nvSpPr>
        <p:spPr/>
        <p:txBody>
          <a:bodyPr/>
          <a:lstStyle/>
          <a:p>
            <a:r>
              <a:rPr lang="en-US" altLang="ja-JP" dirty="0"/>
              <a:t>Capter.2</a:t>
            </a:r>
            <a:endParaRPr lang="ja-JP" altLang="en-US" dirty="0"/>
          </a:p>
        </p:txBody>
      </p:sp>
      <p:sp>
        <p:nvSpPr>
          <p:cNvPr id="6" name="スライド番号プレースホルダー 5">
            <a:extLst>
              <a:ext uri="{FF2B5EF4-FFF2-40B4-BE49-F238E27FC236}">
                <a16:creationId xmlns:a16="http://schemas.microsoft.com/office/drawing/2014/main" id="{1B71B687-89BB-EEAC-0D7F-D57693265004}"/>
              </a:ext>
            </a:extLst>
          </p:cNvPr>
          <p:cNvSpPr>
            <a:spLocks noGrp="1"/>
          </p:cNvSpPr>
          <p:nvPr>
            <p:ph type="sldNum" sz="quarter" idx="12"/>
          </p:nvPr>
        </p:nvSpPr>
        <p:spPr/>
        <p:txBody>
          <a:bodyPr/>
          <a:lstStyle/>
          <a:p>
            <a:fld id="{6A08F1E3-4537-4A28-BBC1-BB8FB2459995}" type="slidenum">
              <a:rPr lang="ja-JP" altLang="en-US" smtClean="0"/>
              <a:pPr/>
              <a:t>8</a:t>
            </a:fld>
            <a:endParaRPr lang="ja-JP" altLang="en-US"/>
          </a:p>
        </p:txBody>
      </p:sp>
      <p:grpSp>
        <p:nvGrpSpPr>
          <p:cNvPr id="7" name="グループ化 6">
            <a:extLst>
              <a:ext uri="{FF2B5EF4-FFF2-40B4-BE49-F238E27FC236}">
                <a16:creationId xmlns:a16="http://schemas.microsoft.com/office/drawing/2014/main" id="{DF92E6B1-563F-818A-1CE3-04A532E69C25}"/>
              </a:ext>
            </a:extLst>
          </p:cNvPr>
          <p:cNvGrpSpPr/>
          <p:nvPr/>
        </p:nvGrpSpPr>
        <p:grpSpPr>
          <a:xfrm>
            <a:off x="3264310" y="3215148"/>
            <a:ext cx="5749706" cy="3031741"/>
            <a:chOff x="3797959" y="3127445"/>
            <a:chExt cx="5269841" cy="2820418"/>
          </a:xfrm>
        </p:grpSpPr>
        <p:grpSp>
          <p:nvGrpSpPr>
            <p:cNvPr id="16" name="グループ化 15">
              <a:extLst>
                <a:ext uri="{FF2B5EF4-FFF2-40B4-BE49-F238E27FC236}">
                  <a16:creationId xmlns:a16="http://schemas.microsoft.com/office/drawing/2014/main" id="{1604DD4A-09D6-FB2A-D44C-49CAEE36627C}"/>
                </a:ext>
              </a:extLst>
            </p:cNvPr>
            <p:cNvGrpSpPr/>
            <p:nvPr/>
          </p:nvGrpSpPr>
          <p:grpSpPr>
            <a:xfrm>
              <a:off x="3797959" y="3127445"/>
              <a:ext cx="5269841" cy="2820418"/>
              <a:chOff x="2883559" y="2912499"/>
              <a:chExt cx="5269841" cy="2820418"/>
            </a:xfrm>
          </p:grpSpPr>
          <p:pic>
            <p:nvPicPr>
              <p:cNvPr id="9" name="図 8">
                <a:extLst>
                  <a:ext uri="{FF2B5EF4-FFF2-40B4-BE49-F238E27FC236}">
                    <a16:creationId xmlns:a16="http://schemas.microsoft.com/office/drawing/2014/main" id="{9CCD638C-29F5-5186-E225-6862E77A0DF6}"/>
                  </a:ext>
                </a:extLst>
              </p:cNvPr>
              <p:cNvPicPr>
                <a:picLocks noChangeAspect="1"/>
              </p:cNvPicPr>
              <p:nvPr/>
            </p:nvPicPr>
            <p:blipFill>
              <a:blip r:embed="rId3"/>
              <a:stretch>
                <a:fillRect/>
              </a:stretch>
            </p:blipFill>
            <p:spPr>
              <a:xfrm>
                <a:off x="2883559" y="2912499"/>
                <a:ext cx="3981450" cy="2724150"/>
              </a:xfrm>
              <a:prstGeom prst="rect">
                <a:avLst/>
              </a:prstGeom>
            </p:spPr>
          </p:pic>
          <mc:AlternateContent xmlns:mc="http://schemas.openxmlformats.org/markup-compatibility/2006">
            <mc:Choice xmlns:a14="http://schemas.microsoft.com/office/drawing/2010/main" Requires="a14">
              <p:sp>
                <p:nvSpPr>
                  <p:cNvPr id="12" name="吹き出し: 円形 11">
                    <a:extLst>
                      <a:ext uri="{FF2B5EF4-FFF2-40B4-BE49-F238E27FC236}">
                        <a16:creationId xmlns:a16="http://schemas.microsoft.com/office/drawing/2014/main" id="{96C12656-8F96-36F5-951E-D5FE1BC66511}"/>
                      </a:ext>
                    </a:extLst>
                  </p:cNvPr>
                  <p:cNvSpPr/>
                  <p:nvPr/>
                </p:nvSpPr>
                <p:spPr>
                  <a:xfrm>
                    <a:off x="6747388" y="3903500"/>
                    <a:ext cx="1406012" cy="576783"/>
                  </a:xfrm>
                  <a:prstGeom prst="wedgeEllipseCallout">
                    <a:avLst>
                      <a:gd name="adj1" fmla="val -56426"/>
                      <a:gd name="adj2" fmla="val 315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教師信号</a:t>
                    </a:r>
                    <a14:m>
                      <m:oMath xmlns:m="http://schemas.openxmlformats.org/officeDocument/2006/math">
                        <m:r>
                          <a:rPr lang="en-US" altLang="ja-JP" sz="1200" b="0" i="0" smtClean="0">
                            <a:latin typeface="Cambria Math" panose="02040503050406030204" pitchFamily="18" charset="0"/>
                            <a:ea typeface="游明朝" panose="02020400000000000000" pitchFamily="18" charset="-128"/>
                            <a:cs typeface="Times New Roman" panose="02020603050405020304" pitchFamily="18" charset="0"/>
                          </a:rPr>
                          <m:t> </m:t>
                        </m:r>
                        <m:sSub>
                          <m:sSubPr>
                            <m:ctrlPr>
                              <a:rPr lang="en-US" altLang="ja-JP" sz="1200" b="0" i="1" smtClean="0">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200" b="0" i="1" smtClean="0">
                                <a:latin typeface="Cambria Math" panose="02040503050406030204" pitchFamily="18" charset="0"/>
                                <a:ea typeface="游明朝" panose="02020400000000000000" pitchFamily="18" charset="-128"/>
                                <a:cs typeface="Times New Roman" panose="02020603050405020304" pitchFamily="18" charset="0"/>
                              </a:rPr>
                              <m:t>𝑡</m:t>
                            </m:r>
                          </m:e>
                          <m:sub>
                            <m:r>
                              <a:rPr lang="en-US" altLang="ja-JP" sz="1200" b="0" i="1" smtClean="0">
                                <a:latin typeface="Cambria Math" panose="02040503050406030204" pitchFamily="18" charset="0"/>
                                <a:ea typeface="游明朝" panose="02020400000000000000" pitchFamily="18" charset="-128"/>
                                <a:cs typeface="Times New Roman" panose="02020603050405020304" pitchFamily="18" charset="0"/>
                              </a:rPr>
                              <m:t>𝑖</m:t>
                            </m:r>
                          </m:sub>
                        </m:sSub>
                        <m:r>
                          <a:rPr lang="en-US" altLang="ja-JP" sz="1200" b="0" i="1" smtClean="0">
                            <a:latin typeface="Cambria Math" panose="02040503050406030204" pitchFamily="18" charset="0"/>
                            <a:ea typeface="游明朝" panose="02020400000000000000" pitchFamily="18" charset="-128"/>
                            <a:cs typeface="Times New Roman" panose="02020603050405020304" pitchFamily="18" charset="0"/>
                          </a:rPr>
                          <m:t> </m:t>
                        </m:r>
                      </m:oMath>
                    </a14:m>
                    <a:endParaRPr lang="ja-JP" altLang="en-US" sz="1200" dirty="0">
                      <a:latin typeface="Times New Roman" panose="02020603050405020304" pitchFamily="18" charset="0"/>
                      <a:ea typeface="游明朝" panose="02020400000000000000" pitchFamily="18" charset="-128"/>
                      <a:cs typeface="Times New Roman" panose="02020603050405020304" pitchFamily="18" charset="0"/>
                    </a:endParaRPr>
                  </a:p>
                </p:txBody>
              </p:sp>
            </mc:Choice>
            <mc:Fallback>
              <p:sp>
                <p:nvSpPr>
                  <p:cNvPr id="12" name="吹き出し: 円形 11">
                    <a:extLst>
                      <a:ext uri="{FF2B5EF4-FFF2-40B4-BE49-F238E27FC236}">
                        <a16:creationId xmlns:a16="http://schemas.microsoft.com/office/drawing/2014/main" id="{96C12656-8F96-36F5-951E-D5FE1BC66511}"/>
                      </a:ext>
                    </a:extLst>
                  </p:cNvPr>
                  <p:cNvSpPr>
                    <a:spLocks noRot="1" noChangeAspect="1" noMove="1" noResize="1" noEditPoints="1" noAdjustHandles="1" noChangeArrowheads="1" noChangeShapeType="1" noTextEdit="1"/>
                  </p:cNvSpPr>
                  <p:nvPr/>
                </p:nvSpPr>
                <p:spPr>
                  <a:xfrm>
                    <a:off x="6747388" y="3903500"/>
                    <a:ext cx="1406012" cy="576783"/>
                  </a:xfrm>
                  <a:prstGeom prst="wedgeEllipseCallout">
                    <a:avLst>
                      <a:gd name="adj1" fmla="val -56426"/>
                      <a:gd name="adj2" fmla="val 31514"/>
                    </a:avLst>
                  </a:prstGeom>
                  <a:blipFill>
                    <a:blip r:embed="rId4"/>
                    <a:stretch>
                      <a:fillRect/>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59807C74-9D7F-21BD-05BB-E158FC93FBBC}"/>
                  </a:ext>
                </a:extLst>
              </p:cNvPr>
              <p:cNvSpPr txBox="1"/>
              <p:nvPr/>
            </p:nvSpPr>
            <p:spPr>
              <a:xfrm>
                <a:off x="5264542" y="5425140"/>
                <a:ext cx="1848100" cy="307777"/>
              </a:xfrm>
              <a:prstGeom prst="rect">
                <a:avLst/>
              </a:prstGeom>
              <a:noFill/>
            </p:spPr>
            <p:txBody>
              <a:bodyPr wrap="square">
                <a:spAutoFit/>
              </a:bodyPr>
              <a:lstStyle/>
              <a:p>
                <a:r>
                  <a:rPr lang="ja-JP" altLang="en-US" sz="1400" b="1" dirty="0">
                    <a:solidFill>
                      <a:srgbClr val="FF0000"/>
                    </a:solidFill>
                    <a:latin typeface="游明朝" panose="02020400000000000000" pitchFamily="18" charset="-128"/>
                    <a:ea typeface="游明朝" panose="02020400000000000000" pitchFamily="18" charset="-128"/>
                  </a:rPr>
                  <a:t>損失関数</a:t>
                </a:r>
                <a:r>
                  <a:rPr lang="ja-JP" altLang="en-US" sz="1400" dirty="0">
                    <a:latin typeface="游明朝" panose="02020400000000000000" pitchFamily="18" charset="-128"/>
                    <a:ea typeface="游明朝" panose="02020400000000000000" pitchFamily="18" charset="-128"/>
                  </a:rPr>
                  <a:t>により比較</a:t>
                </a:r>
                <a:endParaRPr kumimoji="1" lang="en-US" altLang="ja-JP" sz="1400" dirty="0">
                  <a:latin typeface="游明朝" panose="02020400000000000000" pitchFamily="18" charset="-128"/>
                  <a:ea typeface="游明朝" panose="02020400000000000000" pitchFamily="18" charset="-128"/>
                </a:endParaRPr>
              </a:p>
            </p:txBody>
          </p:sp>
          <p:sp>
            <p:nvSpPr>
              <p:cNvPr id="15" name="右中かっこ 14">
                <a:extLst>
                  <a:ext uri="{FF2B5EF4-FFF2-40B4-BE49-F238E27FC236}">
                    <a16:creationId xmlns:a16="http://schemas.microsoft.com/office/drawing/2014/main" id="{C4F98F65-ED69-BC94-B09D-E6CB2D184ECC}"/>
                  </a:ext>
                </a:extLst>
              </p:cNvPr>
              <p:cNvSpPr/>
              <p:nvPr/>
            </p:nvSpPr>
            <p:spPr>
              <a:xfrm rot="5400000">
                <a:off x="6000551" y="4824211"/>
                <a:ext cx="376083" cy="798463"/>
              </a:xfrm>
              <a:prstGeom prst="rightBrace">
                <a:avLst>
                  <a:gd name="adj1" fmla="val 5016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id="{3FB6CFE5-13CF-E159-DE60-AC357D5E06EC}"/>
                      </a:ext>
                    </a:extLst>
                  </p:cNvPr>
                  <p:cNvSpPr txBox="1"/>
                  <p:nvPr/>
                </p:nvSpPr>
                <p:spPr>
                  <a:xfrm>
                    <a:off x="4907281" y="3240101"/>
                    <a:ext cx="1848100" cy="362856"/>
                  </a:xfrm>
                  <a:prstGeom prst="rect">
                    <a:avLst/>
                  </a:prstGeom>
                  <a:noFill/>
                </p:spPr>
                <p:txBody>
                  <a:bodyPr wrap="square">
                    <a:spAutoFit/>
                  </a:bodyPr>
                  <a:lstStyle/>
                  <a:p>
                    <a:r>
                      <a:rPr lang="ja-JP" altLang="en-US" sz="1400" b="1" dirty="0">
                        <a:solidFill>
                          <a:srgbClr val="FF0000"/>
                        </a:solidFill>
                        <a:latin typeface="游明朝" panose="02020400000000000000" pitchFamily="18" charset="-128"/>
                        <a:ea typeface="游明朝" panose="02020400000000000000" pitchFamily="18" charset="-128"/>
                      </a:rPr>
                      <a:t>誤差信号</a:t>
                    </a:r>
                    <a14:m>
                      <m:oMath xmlns:m="http://schemas.openxmlformats.org/officeDocument/2006/math">
                        <m:sSubSup>
                          <m:sSubSupPr>
                            <m:ctrlPr>
                              <a:rPr lang="en-US" altLang="ja-JP" sz="1400" b="1" i="1" smtClean="0">
                                <a:solidFill>
                                  <a:srgbClr val="FF0000"/>
                                </a:solidFill>
                                <a:latin typeface="Cambria Math" panose="02040503050406030204" pitchFamily="18" charset="0"/>
                                <a:ea typeface="游明朝" panose="02020400000000000000" pitchFamily="18" charset="-128"/>
                              </a:rPr>
                            </m:ctrlPr>
                          </m:sSubSupPr>
                          <m:e>
                            <m:r>
                              <a:rPr lang="en-US" altLang="ja-JP" sz="1400" b="1" i="1" smtClean="0">
                                <a:solidFill>
                                  <a:srgbClr val="FF0000"/>
                                </a:solidFill>
                                <a:latin typeface="Cambria Math" panose="02040503050406030204" pitchFamily="18" charset="0"/>
                                <a:ea typeface="游明朝" panose="02020400000000000000" pitchFamily="18" charset="-128"/>
                              </a:rPr>
                              <m:t>𝜹</m:t>
                            </m:r>
                          </m:e>
                          <m:sub>
                            <m:r>
                              <a:rPr lang="en-US" altLang="ja-JP" sz="1400" b="1" i="1" smtClean="0">
                                <a:solidFill>
                                  <a:srgbClr val="FF0000"/>
                                </a:solidFill>
                                <a:latin typeface="Cambria Math" panose="02040503050406030204" pitchFamily="18" charset="0"/>
                                <a:ea typeface="游明朝" panose="02020400000000000000" pitchFamily="18" charset="-128"/>
                              </a:rPr>
                              <m:t>𝒊</m:t>
                            </m:r>
                          </m:sub>
                          <m:sup>
                            <m:d>
                              <m:dPr>
                                <m:ctrlPr>
                                  <a:rPr lang="en-US" altLang="ja-JP" sz="1400" b="1" i="1" smtClean="0">
                                    <a:solidFill>
                                      <a:srgbClr val="FF0000"/>
                                    </a:solidFill>
                                    <a:latin typeface="Cambria Math" panose="02040503050406030204" pitchFamily="18" charset="0"/>
                                    <a:ea typeface="游明朝" panose="02020400000000000000" pitchFamily="18" charset="-128"/>
                                  </a:rPr>
                                </m:ctrlPr>
                              </m:dPr>
                              <m:e>
                                <m:r>
                                  <a:rPr lang="en-US" altLang="ja-JP" sz="1400" b="1" i="1" smtClean="0">
                                    <a:solidFill>
                                      <a:srgbClr val="FF0000"/>
                                    </a:solidFill>
                                    <a:latin typeface="Cambria Math" panose="02040503050406030204" pitchFamily="18" charset="0"/>
                                    <a:ea typeface="游明朝" panose="02020400000000000000" pitchFamily="18" charset="-128"/>
                                  </a:rPr>
                                  <m:t>𝑳</m:t>
                                </m:r>
                              </m:e>
                            </m:d>
                          </m:sup>
                        </m:sSubSup>
                      </m:oMath>
                    </a14:m>
                    <a:r>
                      <a:rPr kumimoji="1" lang="ja-JP" altLang="en-US" sz="1400" dirty="0">
                        <a:latin typeface="游明朝" panose="02020400000000000000" pitchFamily="18" charset="-128"/>
                        <a:ea typeface="游明朝" panose="02020400000000000000" pitchFamily="18" charset="-128"/>
                      </a:rPr>
                      <a:t>が生成</a:t>
                    </a:r>
                    <a:endParaRPr kumimoji="1" lang="en-US" altLang="ja-JP" sz="1400" dirty="0">
                      <a:latin typeface="游明朝" panose="02020400000000000000" pitchFamily="18" charset="-128"/>
                      <a:ea typeface="游明朝" panose="02020400000000000000" pitchFamily="18" charset="-128"/>
                    </a:endParaRPr>
                  </a:p>
                </p:txBody>
              </p:sp>
            </mc:Choice>
            <mc:Fallback>
              <p:sp>
                <p:nvSpPr>
                  <p:cNvPr id="20" name="テキスト ボックス 19">
                    <a:extLst>
                      <a:ext uri="{FF2B5EF4-FFF2-40B4-BE49-F238E27FC236}">
                        <a16:creationId xmlns:a16="http://schemas.microsoft.com/office/drawing/2014/main" id="{3FB6CFE5-13CF-E159-DE60-AC357D5E06EC}"/>
                      </a:ext>
                    </a:extLst>
                  </p:cNvPr>
                  <p:cNvSpPr txBox="1">
                    <a:spLocks noRot="1" noChangeAspect="1" noMove="1" noResize="1" noEditPoints="1" noAdjustHandles="1" noChangeArrowheads="1" noChangeShapeType="1" noTextEdit="1"/>
                  </p:cNvSpPr>
                  <p:nvPr/>
                </p:nvSpPr>
                <p:spPr>
                  <a:xfrm>
                    <a:off x="4907281" y="3240101"/>
                    <a:ext cx="1848100" cy="362856"/>
                  </a:xfrm>
                  <a:prstGeom prst="rect">
                    <a:avLst/>
                  </a:prstGeom>
                  <a:blipFill>
                    <a:blip r:embed="rId5"/>
                    <a:stretch>
                      <a:fillRect l="-909" b="-7813"/>
                    </a:stretch>
                  </a:blipFill>
                </p:spPr>
                <p:txBody>
                  <a:bodyPr/>
                  <a:lstStyle/>
                  <a:p>
                    <a:r>
                      <a:rPr lang="ja-JP" altLang="en-US">
                        <a:noFill/>
                      </a:rPr>
                      <a:t> </a:t>
                    </a:r>
                  </a:p>
                </p:txBody>
              </p:sp>
            </mc:Fallback>
          </mc:AlternateContent>
        </p:grpSp>
        <p:cxnSp>
          <p:nvCxnSpPr>
            <p:cNvPr id="18" name="直線コネクタ 17">
              <a:extLst>
                <a:ext uri="{FF2B5EF4-FFF2-40B4-BE49-F238E27FC236}">
                  <a16:creationId xmlns:a16="http://schemas.microsoft.com/office/drawing/2014/main" id="{9C2CE05C-BC73-CB55-EFF2-B4EF4D6CEC81}"/>
                </a:ext>
              </a:extLst>
            </p:cNvPr>
            <p:cNvCxnSpPr>
              <a:cxnSpLocks/>
            </p:cNvCxnSpPr>
            <p:nvPr/>
          </p:nvCxnSpPr>
          <p:spPr>
            <a:xfrm flipV="1">
              <a:off x="5884606" y="3842992"/>
              <a:ext cx="565355" cy="816228"/>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0965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5AEA98-F236-31C7-7051-9FA23A55482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A0C4A46-6060-5AB5-2977-292BF4800BB4}"/>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761A3EAD-F732-3FE4-3A21-696879F5027C}"/>
              </a:ext>
            </a:extLst>
          </p:cNvPr>
          <p:cNvSpPr>
            <a:spLocks noGrp="1"/>
          </p:cNvSpPr>
          <p:nvPr>
            <p:ph type="dt" sz="half" idx="10"/>
          </p:nvPr>
        </p:nvSpPr>
        <p:spPr/>
        <p:txBody>
          <a:bodyPr/>
          <a:lstStyle/>
          <a:p>
            <a:fld id="{5867A3E6-471E-47E6-955F-9856BA57961E}" type="datetime1">
              <a:rPr lang="ja-JP" altLang="en-US" smtClean="0"/>
              <a:pPr/>
              <a:t>2023/12/3</a:t>
            </a:fld>
            <a:endParaRPr lang="ja-JP" altLang="en-US"/>
          </a:p>
        </p:txBody>
      </p:sp>
      <p:sp>
        <p:nvSpPr>
          <p:cNvPr id="5" name="フッター プレースホルダー 4">
            <a:extLst>
              <a:ext uri="{FF2B5EF4-FFF2-40B4-BE49-F238E27FC236}">
                <a16:creationId xmlns:a16="http://schemas.microsoft.com/office/drawing/2014/main" id="{E4B99424-5F42-F266-AF5F-BB6C5A16BE0F}"/>
              </a:ext>
            </a:extLst>
          </p:cNvPr>
          <p:cNvSpPr>
            <a:spLocks noGrp="1"/>
          </p:cNvSpPr>
          <p:nvPr>
            <p:ph type="ftr" sz="quarter" idx="11"/>
          </p:nvPr>
        </p:nvSpPr>
        <p:spPr/>
        <p:txBody>
          <a:bodyPr/>
          <a:lstStyle/>
          <a:p>
            <a:r>
              <a:rPr lang="ja-JP" altLang="en-US"/>
              <a:t>タイトル</a:t>
            </a:r>
            <a:endParaRPr lang="ja-JP" altLang="en-US" dirty="0"/>
          </a:p>
        </p:txBody>
      </p:sp>
      <p:sp>
        <p:nvSpPr>
          <p:cNvPr id="6" name="スライド番号プレースホルダー 5">
            <a:extLst>
              <a:ext uri="{FF2B5EF4-FFF2-40B4-BE49-F238E27FC236}">
                <a16:creationId xmlns:a16="http://schemas.microsoft.com/office/drawing/2014/main" id="{3B9D16BA-C921-0181-916D-459EE6A325BB}"/>
              </a:ext>
            </a:extLst>
          </p:cNvPr>
          <p:cNvSpPr>
            <a:spLocks noGrp="1"/>
          </p:cNvSpPr>
          <p:nvPr>
            <p:ph type="sldNum" sz="quarter" idx="12"/>
          </p:nvPr>
        </p:nvSpPr>
        <p:spPr/>
        <p:txBody>
          <a:bodyPr/>
          <a:lstStyle/>
          <a:p>
            <a:fld id="{6A08F1E3-4537-4A28-BBC1-BB8FB2459995}" type="slidenum">
              <a:rPr lang="ja-JP" altLang="en-US" smtClean="0"/>
              <a:pPr/>
              <a:t>9</a:t>
            </a:fld>
            <a:endParaRPr lang="ja-JP" altLang="en-US"/>
          </a:p>
        </p:txBody>
      </p:sp>
      <p:pic>
        <p:nvPicPr>
          <p:cNvPr id="7" name="Picture 4">
            <a:extLst>
              <a:ext uri="{FF2B5EF4-FFF2-40B4-BE49-F238E27FC236}">
                <a16:creationId xmlns:a16="http://schemas.microsoft.com/office/drawing/2014/main" id="{7427BFFA-B9AE-E565-135C-BEC75037A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769" y="1990970"/>
            <a:ext cx="5251938" cy="350129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a:extLst>
              <a:ext uri="{FF2B5EF4-FFF2-40B4-BE49-F238E27FC236}">
                <a16:creationId xmlns:a16="http://schemas.microsoft.com/office/drawing/2014/main" id="{5A12174F-BFB1-D465-3774-8C069730155B}"/>
              </a:ext>
            </a:extLst>
          </p:cNvPr>
          <p:cNvGrpSpPr/>
          <p:nvPr/>
        </p:nvGrpSpPr>
        <p:grpSpPr>
          <a:xfrm>
            <a:off x="431301" y="2195764"/>
            <a:ext cx="4954464" cy="3431811"/>
            <a:chOff x="943709" y="2223147"/>
            <a:chExt cx="4954464" cy="3431811"/>
          </a:xfrm>
        </p:grpSpPr>
        <p:pic>
          <p:nvPicPr>
            <p:cNvPr id="9" name="図 8">
              <a:extLst>
                <a:ext uri="{FF2B5EF4-FFF2-40B4-BE49-F238E27FC236}">
                  <a16:creationId xmlns:a16="http://schemas.microsoft.com/office/drawing/2014/main" id="{E2D8CEC5-733D-3277-BBC7-B7625E2F5CE8}"/>
                </a:ext>
              </a:extLst>
            </p:cNvPr>
            <p:cNvPicPr>
              <a:picLocks noChangeAspect="1"/>
            </p:cNvPicPr>
            <p:nvPr/>
          </p:nvPicPr>
          <p:blipFill>
            <a:blip r:embed="rId3"/>
            <a:stretch>
              <a:fillRect/>
            </a:stretch>
          </p:blipFill>
          <p:spPr>
            <a:xfrm>
              <a:off x="1125415" y="2473119"/>
              <a:ext cx="4772758" cy="3181839"/>
            </a:xfrm>
            <a:prstGeom prst="rect">
              <a:avLst/>
            </a:prstGeom>
          </p:spPr>
        </p:pic>
        <p:sp>
          <p:nvSpPr>
            <p:cNvPr id="10" name="テキスト ボックス 9">
              <a:extLst>
                <a:ext uri="{FF2B5EF4-FFF2-40B4-BE49-F238E27FC236}">
                  <a16:creationId xmlns:a16="http://schemas.microsoft.com/office/drawing/2014/main" id="{C80BD581-7609-BDB3-F45E-0E368FE2D609}"/>
                </a:ext>
              </a:extLst>
            </p:cNvPr>
            <p:cNvSpPr txBox="1"/>
            <p:nvPr/>
          </p:nvSpPr>
          <p:spPr>
            <a:xfrm>
              <a:off x="2268416" y="2536551"/>
              <a:ext cx="826477" cy="276999"/>
            </a:xfrm>
            <a:prstGeom prst="rect">
              <a:avLst/>
            </a:prstGeom>
            <a:solidFill>
              <a:schemeClr val="bg1"/>
            </a:solid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中間層①</a:t>
              </a:r>
            </a:p>
          </p:txBody>
        </p:sp>
        <p:sp>
          <p:nvSpPr>
            <p:cNvPr id="11" name="テキスト ボックス 10">
              <a:extLst>
                <a:ext uri="{FF2B5EF4-FFF2-40B4-BE49-F238E27FC236}">
                  <a16:creationId xmlns:a16="http://schemas.microsoft.com/office/drawing/2014/main" id="{0F351077-561B-A9C7-1BA6-992859B5A110}"/>
                </a:ext>
              </a:extLst>
            </p:cNvPr>
            <p:cNvSpPr txBox="1"/>
            <p:nvPr/>
          </p:nvSpPr>
          <p:spPr>
            <a:xfrm>
              <a:off x="3670055" y="2543126"/>
              <a:ext cx="826477" cy="276999"/>
            </a:xfrm>
            <a:prstGeom prst="rect">
              <a:avLst/>
            </a:prstGeom>
            <a:solidFill>
              <a:schemeClr val="bg1"/>
            </a:solid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中間層②</a:t>
              </a:r>
            </a:p>
          </p:txBody>
        </p:sp>
        <p:sp>
          <p:nvSpPr>
            <p:cNvPr id="12" name="テキスト ボックス 11">
              <a:extLst>
                <a:ext uri="{FF2B5EF4-FFF2-40B4-BE49-F238E27FC236}">
                  <a16:creationId xmlns:a16="http://schemas.microsoft.com/office/drawing/2014/main" id="{6B718F2A-7D13-FDEF-4B82-2C1FCE31802A}"/>
                </a:ext>
              </a:extLst>
            </p:cNvPr>
            <p:cNvSpPr txBox="1"/>
            <p:nvPr/>
          </p:nvSpPr>
          <p:spPr>
            <a:xfrm>
              <a:off x="943709" y="2259552"/>
              <a:ext cx="1148860" cy="276999"/>
            </a:xfrm>
            <a:prstGeom prst="rect">
              <a:avLst/>
            </a:prstGeom>
            <a:no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バイアス素子</a:t>
              </a:r>
            </a:p>
          </p:txBody>
        </p:sp>
        <p:sp>
          <p:nvSpPr>
            <p:cNvPr id="13" name="テキスト ボックス 12">
              <a:extLst>
                <a:ext uri="{FF2B5EF4-FFF2-40B4-BE49-F238E27FC236}">
                  <a16:creationId xmlns:a16="http://schemas.microsoft.com/office/drawing/2014/main" id="{E5311FDF-F2BA-D128-6EA6-056AF3701442}"/>
                </a:ext>
              </a:extLst>
            </p:cNvPr>
            <p:cNvSpPr txBox="1"/>
            <p:nvPr/>
          </p:nvSpPr>
          <p:spPr>
            <a:xfrm>
              <a:off x="2773718" y="2227836"/>
              <a:ext cx="1148860" cy="276999"/>
            </a:xfrm>
            <a:prstGeom prst="rect">
              <a:avLst/>
            </a:prstGeom>
            <a:no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バイアス素子</a:t>
              </a:r>
            </a:p>
          </p:txBody>
        </p:sp>
        <p:sp>
          <p:nvSpPr>
            <p:cNvPr id="14" name="テキスト ボックス 13">
              <a:extLst>
                <a:ext uri="{FF2B5EF4-FFF2-40B4-BE49-F238E27FC236}">
                  <a16:creationId xmlns:a16="http://schemas.microsoft.com/office/drawing/2014/main" id="{1A2270A5-F42B-DFA2-27A6-C7652ABF5DA3}"/>
                </a:ext>
              </a:extLst>
            </p:cNvPr>
            <p:cNvSpPr txBox="1"/>
            <p:nvPr/>
          </p:nvSpPr>
          <p:spPr>
            <a:xfrm>
              <a:off x="4192207" y="2223147"/>
              <a:ext cx="1148860" cy="276999"/>
            </a:xfrm>
            <a:prstGeom prst="rect">
              <a:avLst/>
            </a:prstGeom>
            <a:noFill/>
          </p:spPr>
          <p:txBody>
            <a:bodyPr wrap="square">
              <a:spAutoFit/>
            </a:bodyPr>
            <a:lstStyle/>
            <a:p>
              <a:pPr marL="0" indent="0">
                <a:buFont typeface="Wingdings" panose="05000000000000000000" pitchFamily="2" charset="2"/>
                <a:buNone/>
              </a:pPr>
              <a:r>
                <a:rPr lang="ja-JP" altLang="en-US" sz="1200" dirty="0">
                  <a:latin typeface="Times New Roman" panose="02020603050405020304" pitchFamily="18" charset="0"/>
                  <a:ea typeface="游明朝" panose="02020400000000000000" pitchFamily="18" charset="-128"/>
                  <a:cs typeface="Times New Roman" panose="02020603050405020304" pitchFamily="18" charset="0"/>
                </a:rPr>
                <a:t>バイアス素子</a:t>
              </a:r>
            </a:p>
          </p:txBody>
        </p:sp>
      </p:grpSp>
    </p:spTree>
    <p:extLst>
      <p:ext uri="{BB962C8B-B14F-4D97-AF65-F5344CB8AC3E}">
        <p14:creationId xmlns:p14="http://schemas.microsoft.com/office/powerpoint/2010/main" val="3797411139"/>
      </p:ext>
    </p:extLst>
  </p:cSld>
  <p:clrMapOvr>
    <a:masterClrMapping/>
  </p:clrMapOvr>
</p:sld>
</file>

<file path=ppt/theme/theme1.xml><?xml version="1.0" encoding="utf-8"?>
<a:theme xmlns:a="http://schemas.openxmlformats.org/drawingml/2006/main" name="Office テーマ">
  <a:themeElements>
    <a:clrScheme name="青">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TM03457510[[fn=シャボン]]</Template>
  <TotalTime>3283</TotalTime>
  <Words>1813</Words>
  <Application>Microsoft Office PowerPoint</Application>
  <PresentationFormat>ワイド画面</PresentationFormat>
  <Paragraphs>114</Paragraphs>
  <Slides>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游ゴシック</vt:lpstr>
      <vt:lpstr>游明朝</vt:lpstr>
      <vt:lpstr>Arial</vt:lpstr>
      <vt:lpstr>Cambria Math</vt:lpstr>
      <vt:lpstr>Times New Roman</vt:lpstr>
      <vt:lpstr>Wingdings</vt:lpstr>
      <vt:lpstr>Office テーマ</vt:lpstr>
      <vt:lpstr>はじてのパターン認識ディープラーニング編</vt:lpstr>
      <vt:lpstr>Chapter.1 はじめに</vt:lpstr>
      <vt:lpstr>Chapter.1 はじめに</vt:lpstr>
      <vt:lpstr>Chapter.1 はじめに</vt:lpstr>
      <vt:lpstr>Chapter.1 はじめに</vt:lpstr>
      <vt:lpstr>Chapter.2 復習・誤差逆伝播法</vt:lpstr>
      <vt:lpstr>Chapter.2 復習・誤差逆伝播法</vt:lpstr>
      <vt:lpstr>Chapter.2 復習・誤差逆伝播法</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西村 翼</dc:creator>
  <cp:lastModifiedBy>西村 翼</cp:lastModifiedBy>
  <cp:revision>7</cp:revision>
  <dcterms:created xsi:type="dcterms:W3CDTF">2021-11-16T14:21:45Z</dcterms:created>
  <dcterms:modified xsi:type="dcterms:W3CDTF">2023-12-03T04:28:05Z</dcterms:modified>
</cp:coreProperties>
</file>